
<file path=[Content_Types].xml><?xml version="1.0" encoding="utf-8"?>
<Types xmlns="http://schemas.openxmlformats.org/package/2006/content-types">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62" r:id="rId4"/>
    <p:sldId id="263" r:id="rId5"/>
    <p:sldId id="264" r:id="rId6"/>
    <p:sldId id="265" r:id="rId7"/>
    <p:sldId id="26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78" y="2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46370687-CF61-4A2A-9791-AF7114FFA3D0}"/>
              </a:ext>
            </a:extLst>
          </p:cNvPr>
          <p:cNvSpPr/>
          <p:nvPr/>
        </p:nvSpPr>
        <p:spPr>
          <a:xfrm>
            <a:off x="0" y="0"/>
            <a:ext cx="12191996" cy="6858000"/>
          </a:xfrm>
          <a:prstGeom prst="rect">
            <a:avLst/>
          </a:prstGeom>
          <a:solidFill>
            <a:srgbClr val="595959"/>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entury Gothic"/>
            </a:endParaRPr>
          </a:p>
        </p:txBody>
      </p:sp>
      <p:sp>
        <p:nvSpPr>
          <p:cNvPr id="3" name="Rectangle 9">
            <a:extLst>
              <a:ext uri="{FF2B5EF4-FFF2-40B4-BE49-F238E27FC236}">
                <a16:creationId xmlns:a16="http://schemas.microsoft.com/office/drawing/2014/main" id="{5B4A9921-FF3D-42D3-B0B9-BE469F0F780D}"/>
              </a:ext>
            </a:extLst>
          </p:cNvPr>
          <p:cNvSpPr/>
          <p:nvPr/>
        </p:nvSpPr>
        <p:spPr>
          <a:xfrm>
            <a:off x="1307866" y="1267733"/>
            <a:ext cx="9576264" cy="4307948"/>
          </a:xfrm>
          <a:prstGeom prst="rect">
            <a:avLst/>
          </a:prstGeom>
          <a:solidFill>
            <a:srgbClr val="96C881"/>
          </a:solidFill>
          <a:ln cap="flat">
            <a:noFill/>
            <a:prstDash val="solid"/>
          </a:ln>
          <a:effectLst>
            <a:outerShdw dir="16200000" algn="tl">
              <a:srgbClr val="000000">
                <a:alpha val="66000"/>
              </a:srgbClr>
            </a:outerShdw>
          </a:effectLst>
        </p:spPr>
        <p:txBody>
          <a:bodyPr lIns="0" tIns="0" rIns="0" bIns="0"/>
          <a:lstStyle/>
          <a:p>
            <a:endParaRPr lang="en-US"/>
          </a:p>
        </p:txBody>
      </p:sp>
      <p:sp>
        <p:nvSpPr>
          <p:cNvPr id="4" name="Rectangle 10">
            <a:extLst>
              <a:ext uri="{FF2B5EF4-FFF2-40B4-BE49-F238E27FC236}">
                <a16:creationId xmlns:a16="http://schemas.microsoft.com/office/drawing/2014/main" id="{8A32FB6B-B3C5-4BB6-8E86-BCD7F49CCFD3}"/>
              </a:ext>
            </a:extLst>
          </p:cNvPr>
          <p:cNvSpPr/>
          <p:nvPr/>
        </p:nvSpPr>
        <p:spPr>
          <a:xfrm>
            <a:off x="1447796" y="1411614"/>
            <a:ext cx="9296403" cy="4034771"/>
          </a:xfrm>
          <a:prstGeom prst="rect">
            <a:avLst/>
          </a:prstGeom>
          <a:noFill/>
          <a:ln w="6345" cap="sq">
            <a:solidFill>
              <a:srgbClr val="404040"/>
            </a:solidFill>
            <a:prstDash val="solid"/>
            <a:miter/>
          </a:ln>
        </p:spPr>
        <p:txBody>
          <a:bodyPr lIns="0" tIns="0" rIns="0" bIns="0"/>
          <a:lstStyle/>
          <a:p>
            <a:endParaRPr lang="en-US"/>
          </a:p>
        </p:txBody>
      </p:sp>
      <p:sp>
        <p:nvSpPr>
          <p:cNvPr id="5" name="Rectangle 14">
            <a:extLst>
              <a:ext uri="{FF2B5EF4-FFF2-40B4-BE49-F238E27FC236}">
                <a16:creationId xmlns:a16="http://schemas.microsoft.com/office/drawing/2014/main" id="{6FE01EF4-2E77-405A-B6DD-8ED078DB07F1}"/>
              </a:ext>
            </a:extLst>
          </p:cNvPr>
          <p:cNvSpPr/>
          <p:nvPr/>
        </p:nvSpPr>
        <p:spPr>
          <a:xfrm>
            <a:off x="5135883" y="1267733"/>
            <a:ext cx="1920240" cy="731520"/>
          </a:xfrm>
          <a:prstGeom prst="rect">
            <a:avLst/>
          </a:prstGeom>
          <a:solidFill>
            <a:srgbClr val="57903F"/>
          </a:solidFill>
          <a:ln cap="flat">
            <a:noFill/>
            <a:prstDash val="solid"/>
          </a:ln>
        </p:spPr>
        <p:txBody>
          <a:bodyPr lIns="0" tIns="0" rIns="0" bIns="0"/>
          <a:lstStyle/>
          <a:p>
            <a:endParaRPr lang="en-US"/>
          </a:p>
        </p:txBody>
      </p:sp>
      <p:grpSp>
        <p:nvGrpSpPr>
          <p:cNvPr id="6" name="Group 6">
            <a:extLst>
              <a:ext uri="{FF2B5EF4-FFF2-40B4-BE49-F238E27FC236}">
                <a16:creationId xmlns:a16="http://schemas.microsoft.com/office/drawing/2014/main" id="{00FBD90C-7D0B-4506-BBF3-82AC6B5B3753}"/>
              </a:ext>
            </a:extLst>
          </p:cNvPr>
          <p:cNvGrpSpPr/>
          <p:nvPr/>
        </p:nvGrpSpPr>
        <p:grpSpPr>
          <a:xfrm>
            <a:off x="5250183" y="1267733"/>
            <a:ext cx="1691640" cy="615931"/>
            <a:chOff x="5250183" y="1267733"/>
            <a:chExt cx="1691640" cy="615931"/>
          </a:xfrm>
        </p:grpSpPr>
        <p:cxnSp>
          <p:nvCxnSpPr>
            <p:cNvPr id="7" name="Straight Connector 16">
              <a:extLst>
                <a:ext uri="{FF2B5EF4-FFF2-40B4-BE49-F238E27FC236}">
                  <a16:creationId xmlns:a16="http://schemas.microsoft.com/office/drawing/2014/main" id="{5FBCCBE3-C36F-492E-ABFF-E7C0DE7A2FC6}"/>
                </a:ext>
              </a:extLst>
            </p:cNvPr>
            <p:cNvCxnSpPr/>
            <p:nvPr/>
          </p:nvCxnSpPr>
          <p:spPr>
            <a:xfrm>
              <a:off x="5250183" y="1267733"/>
              <a:ext cx="0" cy="612648"/>
            </a:xfrm>
            <a:prstGeom prst="straightConnector1">
              <a:avLst/>
            </a:prstGeom>
            <a:noFill/>
            <a:ln w="6345" cap="flat">
              <a:solidFill>
                <a:srgbClr val="FFFFFF"/>
              </a:solidFill>
              <a:prstDash val="solid"/>
              <a:miter/>
            </a:ln>
          </p:spPr>
        </p:cxnSp>
        <p:cxnSp>
          <p:nvCxnSpPr>
            <p:cNvPr id="8" name="Straight Connector 17">
              <a:extLst>
                <a:ext uri="{FF2B5EF4-FFF2-40B4-BE49-F238E27FC236}">
                  <a16:creationId xmlns:a16="http://schemas.microsoft.com/office/drawing/2014/main" id="{EA3D8A58-D780-4699-BDE8-9FE5DEDF4397}"/>
                </a:ext>
              </a:extLst>
            </p:cNvPr>
            <p:cNvCxnSpPr/>
            <p:nvPr/>
          </p:nvCxnSpPr>
          <p:spPr>
            <a:xfrm>
              <a:off x="6941823" y="1267733"/>
              <a:ext cx="0" cy="612648"/>
            </a:xfrm>
            <a:prstGeom prst="straightConnector1">
              <a:avLst/>
            </a:prstGeom>
            <a:noFill/>
            <a:ln w="6345" cap="flat">
              <a:solidFill>
                <a:srgbClr val="FFFFFF"/>
              </a:solidFill>
              <a:prstDash val="solid"/>
              <a:miter/>
            </a:ln>
          </p:spPr>
        </p:cxnSp>
        <p:cxnSp>
          <p:nvCxnSpPr>
            <p:cNvPr id="9" name="Straight Connector 18">
              <a:extLst>
                <a:ext uri="{FF2B5EF4-FFF2-40B4-BE49-F238E27FC236}">
                  <a16:creationId xmlns:a16="http://schemas.microsoft.com/office/drawing/2014/main" id="{D6E5B76E-F4A9-4270-88BE-4856558A3E13}"/>
                </a:ext>
              </a:extLst>
            </p:cNvPr>
            <p:cNvCxnSpPr/>
            <p:nvPr/>
          </p:nvCxnSpPr>
          <p:spPr>
            <a:xfrm>
              <a:off x="5250183" y="1883664"/>
              <a:ext cx="1691640" cy="0"/>
            </a:xfrm>
            <a:prstGeom prst="straightConnector1">
              <a:avLst/>
            </a:prstGeom>
            <a:noFill/>
            <a:ln w="6345" cap="flat">
              <a:solidFill>
                <a:srgbClr val="FFFFFF"/>
              </a:solidFill>
              <a:prstDash val="solid"/>
              <a:miter/>
            </a:ln>
          </p:spPr>
        </p:cxnSp>
      </p:grpSp>
      <p:sp>
        <p:nvSpPr>
          <p:cNvPr id="10" name="Title 1">
            <a:extLst>
              <a:ext uri="{FF2B5EF4-FFF2-40B4-BE49-F238E27FC236}">
                <a16:creationId xmlns:a16="http://schemas.microsoft.com/office/drawing/2014/main" id="{BE1DD4AF-C988-4FC0-9FFF-604FA3B08685}"/>
              </a:ext>
            </a:extLst>
          </p:cNvPr>
          <p:cNvSpPr txBox="1">
            <a:spLocks noGrp="1"/>
          </p:cNvSpPr>
          <p:nvPr>
            <p:ph type="ctrTitle"/>
          </p:nvPr>
        </p:nvSpPr>
        <p:spPr>
          <a:xfrm>
            <a:off x="1629104" y="2244833"/>
            <a:ext cx="8933797" cy="2437232"/>
          </a:xfrm>
        </p:spPr>
        <p:txBody>
          <a:bodyPr anchorCtr="1"/>
          <a:lstStyle>
            <a:lvl1pPr algn="ctr">
              <a:lnSpc>
                <a:spcPct val="83000"/>
              </a:lnSpc>
              <a:defRPr sz="6800" cap="all" spc="-100"/>
            </a:lvl1pPr>
          </a:lstStyle>
          <a:p>
            <a:pPr lvl="0"/>
            <a:r>
              <a:rPr lang="en-US"/>
              <a:t>Click to edit Master title style</a:t>
            </a:r>
          </a:p>
        </p:txBody>
      </p:sp>
      <p:sp>
        <p:nvSpPr>
          <p:cNvPr id="11" name="Subtitle 2">
            <a:extLst>
              <a:ext uri="{FF2B5EF4-FFF2-40B4-BE49-F238E27FC236}">
                <a16:creationId xmlns:a16="http://schemas.microsoft.com/office/drawing/2014/main" id="{AD6DF412-0E8E-4E7C-8EAE-DDF321DA61F8}"/>
              </a:ext>
            </a:extLst>
          </p:cNvPr>
          <p:cNvSpPr txBox="1">
            <a:spLocks noGrp="1"/>
          </p:cNvSpPr>
          <p:nvPr>
            <p:ph type="subTitle" idx="1"/>
          </p:nvPr>
        </p:nvSpPr>
        <p:spPr>
          <a:xfrm>
            <a:off x="1629104" y="4682066"/>
            <a:ext cx="8936842" cy="457200"/>
          </a:xfrm>
        </p:spPr>
        <p:txBody>
          <a:bodyPr anchorCtr="1"/>
          <a:lstStyle>
            <a:lvl1pPr marL="0" indent="0" algn="ctr">
              <a:spcBef>
                <a:spcPts val="0"/>
              </a:spcBef>
              <a:buNone/>
              <a:defRPr sz="1800" spc="80">
                <a:solidFill>
                  <a:srgbClr val="0D0D0D"/>
                </a:solidFill>
              </a:defRPr>
            </a:lvl1pPr>
          </a:lstStyle>
          <a:p>
            <a:pPr lvl="0"/>
            <a:r>
              <a:rPr lang="en-US"/>
              <a:t>Click to edit Master subtitle style</a:t>
            </a:r>
          </a:p>
        </p:txBody>
      </p:sp>
      <p:sp>
        <p:nvSpPr>
          <p:cNvPr id="12" name="Date Placeholder 19">
            <a:extLst>
              <a:ext uri="{FF2B5EF4-FFF2-40B4-BE49-F238E27FC236}">
                <a16:creationId xmlns:a16="http://schemas.microsoft.com/office/drawing/2014/main" id="{94A16261-A9A0-4223-BB8F-F1AB2C905957}"/>
              </a:ext>
            </a:extLst>
          </p:cNvPr>
          <p:cNvSpPr txBox="1">
            <a:spLocks noGrp="1"/>
          </p:cNvSpPr>
          <p:nvPr>
            <p:ph type="dt" sz="half" idx="7"/>
          </p:nvPr>
        </p:nvSpPr>
        <p:spPr>
          <a:xfrm>
            <a:off x="5318763" y="1341260"/>
            <a:ext cx="1554480" cy="485546"/>
          </a:xfrm>
        </p:spPr>
        <p:txBody>
          <a:bodyPr anchorCtr="1"/>
          <a:lstStyle>
            <a:lvl1pPr algn="ctr">
              <a:defRPr sz="1300">
                <a:solidFill>
                  <a:srgbClr val="FFFFFF"/>
                </a:solidFill>
              </a:defRPr>
            </a:lvl1pPr>
          </a:lstStyle>
          <a:p>
            <a:pPr lvl="0"/>
            <a:fld id="{60469950-B3BB-4D2E-8B2F-0A503B279779}" type="datetime1">
              <a:rPr lang="en-US"/>
              <a:pPr lvl="0"/>
              <a:t>10/20/2021</a:t>
            </a:fld>
            <a:endParaRPr lang="en-US"/>
          </a:p>
        </p:txBody>
      </p:sp>
      <p:sp>
        <p:nvSpPr>
          <p:cNvPr id="13" name="Footer Placeholder 20">
            <a:extLst>
              <a:ext uri="{FF2B5EF4-FFF2-40B4-BE49-F238E27FC236}">
                <a16:creationId xmlns:a16="http://schemas.microsoft.com/office/drawing/2014/main" id="{FD98634D-670A-454B-B99C-681C812FDCE7}"/>
              </a:ext>
            </a:extLst>
          </p:cNvPr>
          <p:cNvSpPr txBox="1">
            <a:spLocks noGrp="1"/>
          </p:cNvSpPr>
          <p:nvPr>
            <p:ph type="ftr" sz="quarter" idx="9"/>
          </p:nvPr>
        </p:nvSpPr>
        <p:spPr>
          <a:xfrm>
            <a:off x="1629104" y="5177405"/>
            <a:ext cx="5730297" cy="228600"/>
          </a:xfrm>
        </p:spPr>
        <p:txBody>
          <a:bodyPr/>
          <a:lstStyle>
            <a:lvl1pPr>
              <a:defRPr/>
            </a:lvl1pPr>
          </a:lstStyle>
          <a:p>
            <a:pPr lvl="0"/>
            <a:endParaRPr lang="en-US"/>
          </a:p>
        </p:txBody>
      </p:sp>
      <p:sp>
        <p:nvSpPr>
          <p:cNvPr id="14" name="Slide Number Placeholder 21">
            <a:extLst>
              <a:ext uri="{FF2B5EF4-FFF2-40B4-BE49-F238E27FC236}">
                <a16:creationId xmlns:a16="http://schemas.microsoft.com/office/drawing/2014/main" id="{AFAA7244-F4A4-4FC0-841D-67EBA5CB3F40}"/>
              </a:ext>
            </a:extLst>
          </p:cNvPr>
          <p:cNvSpPr txBox="1">
            <a:spLocks noGrp="1"/>
          </p:cNvSpPr>
          <p:nvPr>
            <p:ph type="sldNum" sz="quarter" idx="8"/>
          </p:nvPr>
        </p:nvSpPr>
        <p:spPr>
          <a:xfrm>
            <a:off x="8606918" y="5177405"/>
            <a:ext cx="1955983" cy="228600"/>
          </a:xfrm>
        </p:spPr>
        <p:txBody>
          <a:bodyPr/>
          <a:lstStyle>
            <a:lvl1pPr>
              <a:defRPr>
                <a:solidFill>
                  <a:srgbClr val="262626"/>
                </a:solidFill>
              </a:defRPr>
            </a:lvl1pPr>
          </a:lstStyle>
          <a:p>
            <a:pPr lvl="0"/>
            <a:fld id="{1B527275-70D9-45CC-994A-DEAB4BD83232}" type="slidenum">
              <a:t>‹#›</a:t>
            </a:fld>
            <a:endParaRPr lang="en-US"/>
          </a:p>
        </p:txBody>
      </p:sp>
    </p:spTree>
    <p:extLst>
      <p:ext uri="{BB962C8B-B14F-4D97-AF65-F5344CB8AC3E}">
        <p14:creationId xmlns:p14="http://schemas.microsoft.com/office/powerpoint/2010/main" val="23115535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2C98E-8AB2-457A-98F6-1101E35F89C9}"/>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3BB69919-6BE7-4166-94F0-B1304315ACD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AD7D8C-630C-460A-A550-64A0DB16B85D}"/>
              </a:ext>
            </a:extLst>
          </p:cNvPr>
          <p:cNvSpPr txBox="1">
            <a:spLocks noGrp="1"/>
          </p:cNvSpPr>
          <p:nvPr>
            <p:ph type="dt" sz="half" idx="7"/>
          </p:nvPr>
        </p:nvSpPr>
        <p:spPr/>
        <p:txBody>
          <a:bodyPr/>
          <a:lstStyle>
            <a:lvl1pPr>
              <a:defRPr/>
            </a:lvl1pPr>
          </a:lstStyle>
          <a:p>
            <a:pPr lvl="0"/>
            <a:fld id="{8163FC42-1666-4736-90B5-CB6DC591A978}" type="datetime1">
              <a:rPr lang="en-US"/>
              <a:pPr lvl="0"/>
              <a:t>10/20/2021</a:t>
            </a:fld>
            <a:endParaRPr lang="en-US"/>
          </a:p>
        </p:txBody>
      </p:sp>
      <p:sp>
        <p:nvSpPr>
          <p:cNvPr id="5" name="Footer Placeholder 4">
            <a:extLst>
              <a:ext uri="{FF2B5EF4-FFF2-40B4-BE49-F238E27FC236}">
                <a16:creationId xmlns:a16="http://schemas.microsoft.com/office/drawing/2014/main" id="{2893AC60-AC11-4549-B460-2BB8DF59DE14}"/>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5B721A0F-C84D-45D2-90F9-B88C295D60C9}"/>
              </a:ext>
            </a:extLst>
          </p:cNvPr>
          <p:cNvSpPr txBox="1">
            <a:spLocks noGrp="1"/>
          </p:cNvSpPr>
          <p:nvPr>
            <p:ph type="sldNum" sz="quarter" idx="8"/>
          </p:nvPr>
        </p:nvSpPr>
        <p:spPr/>
        <p:txBody>
          <a:bodyPr/>
          <a:lstStyle>
            <a:lvl1pPr>
              <a:defRPr/>
            </a:lvl1pPr>
          </a:lstStyle>
          <a:p>
            <a:pPr lvl="0"/>
            <a:fld id="{1D746429-681E-4746-8511-68DBD4385A20}" type="slidenum">
              <a:t>‹#›</a:t>
            </a:fld>
            <a:endParaRPr lang="en-US"/>
          </a:p>
        </p:txBody>
      </p:sp>
    </p:spTree>
    <p:extLst>
      <p:ext uri="{BB962C8B-B14F-4D97-AF65-F5344CB8AC3E}">
        <p14:creationId xmlns:p14="http://schemas.microsoft.com/office/powerpoint/2010/main" val="7428001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14">
            <a:extLst>
              <a:ext uri="{FF2B5EF4-FFF2-40B4-BE49-F238E27FC236}">
                <a16:creationId xmlns:a16="http://schemas.microsoft.com/office/drawing/2014/main" id="{D804F900-B948-40E0-AF8F-3ED5F6F9DB3B}"/>
              </a:ext>
            </a:extLst>
          </p:cNvPr>
          <p:cNvSpPr/>
          <p:nvPr/>
        </p:nvSpPr>
        <p:spPr>
          <a:xfrm>
            <a:off x="0" y="0"/>
            <a:ext cx="12191996" cy="6858000"/>
          </a:xfrm>
          <a:prstGeom prst="rect">
            <a:avLst/>
          </a:prstGeom>
          <a:solidFill>
            <a:srgbClr val="595959"/>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entury Gothic"/>
            </a:endParaRPr>
          </a:p>
        </p:txBody>
      </p:sp>
      <p:sp>
        <p:nvSpPr>
          <p:cNvPr id="3" name="Rectangle 22">
            <a:extLst>
              <a:ext uri="{FF2B5EF4-FFF2-40B4-BE49-F238E27FC236}">
                <a16:creationId xmlns:a16="http://schemas.microsoft.com/office/drawing/2014/main" id="{46820A1A-B683-47F2-B0AD-A79BDC713859}"/>
              </a:ext>
            </a:extLst>
          </p:cNvPr>
          <p:cNvSpPr/>
          <p:nvPr/>
        </p:nvSpPr>
        <p:spPr>
          <a:xfrm>
            <a:off x="1307866" y="1267733"/>
            <a:ext cx="9576264" cy="4307948"/>
          </a:xfrm>
          <a:prstGeom prst="rect">
            <a:avLst/>
          </a:prstGeom>
          <a:solidFill>
            <a:srgbClr val="96C881"/>
          </a:solidFill>
          <a:ln cap="flat">
            <a:noFill/>
            <a:prstDash val="solid"/>
          </a:ln>
          <a:effectLst>
            <a:outerShdw dir="16200000" algn="tl">
              <a:srgbClr val="000000">
                <a:alpha val="66000"/>
              </a:srgbClr>
            </a:outerShdw>
          </a:effectLst>
        </p:spPr>
        <p:txBody>
          <a:bodyPr lIns="0" tIns="0" rIns="0" bIns="0"/>
          <a:lstStyle/>
          <a:p>
            <a:endParaRPr lang="en-US"/>
          </a:p>
        </p:txBody>
      </p:sp>
      <p:sp>
        <p:nvSpPr>
          <p:cNvPr id="4" name="Rectangle 23">
            <a:extLst>
              <a:ext uri="{FF2B5EF4-FFF2-40B4-BE49-F238E27FC236}">
                <a16:creationId xmlns:a16="http://schemas.microsoft.com/office/drawing/2014/main" id="{BD910BBF-0CB1-4DFD-A6B5-C007F897B9E6}"/>
              </a:ext>
            </a:extLst>
          </p:cNvPr>
          <p:cNvSpPr/>
          <p:nvPr/>
        </p:nvSpPr>
        <p:spPr>
          <a:xfrm>
            <a:off x="1447796" y="1411614"/>
            <a:ext cx="9296403" cy="4034771"/>
          </a:xfrm>
          <a:prstGeom prst="rect">
            <a:avLst/>
          </a:prstGeom>
          <a:noFill/>
          <a:ln w="6345" cap="sq">
            <a:solidFill>
              <a:srgbClr val="404040"/>
            </a:solidFill>
            <a:prstDash val="solid"/>
            <a:miter/>
          </a:ln>
        </p:spPr>
        <p:txBody>
          <a:bodyPr lIns="0" tIns="0" rIns="0" bIns="0"/>
          <a:lstStyle/>
          <a:p>
            <a:endParaRPr lang="en-US"/>
          </a:p>
        </p:txBody>
      </p:sp>
      <p:sp>
        <p:nvSpPr>
          <p:cNvPr id="5" name="Rectangle 29">
            <a:extLst>
              <a:ext uri="{FF2B5EF4-FFF2-40B4-BE49-F238E27FC236}">
                <a16:creationId xmlns:a16="http://schemas.microsoft.com/office/drawing/2014/main" id="{E3A5BC96-D065-4F6F-BA07-C706F3F841EF}"/>
              </a:ext>
            </a:extLst>
          </p:cNvPr>
          <p:cNvSpPr/>
          <p:nvPr/>
        </p:nvSpPr>
        <p:spPr>
          <a:xfrm>
            <a:off x="5135883" y="1267733"/>
            <a:ext cx="1920240" cy="731520"/>
          </a:xfrm>
          <a:prstGeom prst="rect">
            <a:avLst/>
          </a:prstGeom>
          <a:solidFill>
            <a:srgbClr val="F03F2B"/>
          </a:solidFill>
          <a:ln cap="flat">
            <a:noFill/>
            <a:prstDash val="solid"/>
          </a:ln>
        </p:spPr>
        <p:txBody>
          <a:bodyPr lIns="0" tIns="0" rIns="0" bIns="0"/>
          <a:lstStyle/>
          <a:p>
            <a:endParaRPr lang="en-US"/>
          </a:p>
        </p:txBody>
      </p:sp>
      <p:sp>
        <p:nvSpPr>
          <p:cNvPr id="6" name="Title 1">
            <a:extLst>
              <a:ext uri="{FF2B5EF4-FFF2-40B4-BE49-F238E27FC236}">
                <a16:creationId xmlns:a16="http://schemas.microsoft.com/office/drawing/2014/main" id="{D88F386D-F05D-483B-8FD9-51C6933D1551}"/>
              </a:ext>
            </a:extLst>
          </p:cNvPr>
          <p:cNvSpPr txBox="1">
            <a:spLocks noGrp="1"/>
          </p:cNvSpPr>
          <p:nvPr>
            <p:ph type="title"/>
          </p:nvPr>
        </p:nvSpPr>
        <p:spPr>
          <a:xfrm>
            <a:off x="1629159" y="2275164"/>
            <a:ext cx="8933688" cy="2406892"/>
          </a:xfrm>
        </p:spPr>
        <p:txBody>
          <a:bodyPr anchorCtr="1"/>
          <a:lstStyle>
            <a:lvl1pPr algn="ctr">
              <a:lnSpc>
                <a:spcPct val="83000"/>
              </a:lnSpc>
              <a:defRPr sz="6800" cap="all" spc="-100"/>
            </a:lvl1pPr>
          </a:lstStyle>
          <a:p>
            <a:pPr lvl="0"/>
            <a:r>
              <a:rPr lang="en-US"/>
              <a:t>Click to edit Master title style</a:t>
            </a:r>
          </a:p>
        </p:txBody>
      </p:sp>
      <p:grpSp>
        <p:nvGrpSpPr>
          <p:cNvPr id="7" name="Group 15">
            <a:extLst>
              <a:ext uri="{FF2B5EF4-FFF2-40B4-BE49-F238E27FC236}">
                <a16:creationId xmlns:a16="http://schemas.microsoft.com/office/drawing/2014/main" id="{AAC6FC02-862D-40D5-8C31-613566089D85}"/>
              </a:ext>
            </a:extLst>
          </p:cNvPr>
          <p:cNvGrpSpPr/>
          <p:nvPr/>
        </p:nvGrpSpPr>
        <p:grpSpPr>
          <a:xfrm>
            <a:off x="5250183" y="1267733"/>
            <a:ext cx="1691640" cy="615931"/>
            <a:chOff x="5250183" y="1267733"/>
            <a:chExt cx="1691640" cy="615931"/>
          </a:xfrm>
        </p:grpSpPr>
        <p:cxnSp>
          <p:nvCxnSpPr>
            <p:cNvPr id="8" name="Straight Connector 16">
              <a:extLst>
                <a:ext uri="{FF2B5EF4-FFF2-40B4-BE49-F238E27FC236}">
                  <a16:creationId xmlns:a16="http://schemas.microsoft.com/office/drawing/2014/main" id="{E616AD07-4908-4E27-A504-138DACDA1FFD}"/>
                </a:ext>
              </a:extLst>
            </p:cNvPr>
            <p:cNvCxnSpPr/>
            <p:nvPr/>
          </p:nvCxnSpPr>
          <p:spPr>
            <a:xfrm>
              <a:off x="5250183" y="1267733"/>
              <a:ext cx="0" cy="612648"/>
            </a:xfrm>
            <a:prstGeom prst="straightConnector1">
              <a:avLst/>
            </a:prstGeom>
            <a:noFill/>
            <a:ln w="6345" cap="flat">
              <a:solidFill>
                <a:srgbClr val="FFFFFF"/>
              </a:solidFill>
              <a:prstDash val="solid"/>
              <a:miter/>
            </a:ln>
          </p:spPr>
        </p:cxnSp>
        <p:cxnSp>
          <p:nvCxnSpPr>
            <p:cNvPr id="9" name="Straight Connector 17">
              <a:extLst>
                <a:ext uri="{FF2B5EF4-FFF2-40B4-BE49-F238E27FC236}">
                  <a16:creationId xmlns:a16="http://schemas.microsoft.com/office/drawing/2014/main" id="{214FBD4A-0DB6-46F3-AC77-AE54D8F7F8BC}"/>
                </a:ext>
              </a:extLst>
            </p:cNvPr>
            <p:cNvCxnSpPr/>
            <p:nvPr/>
          </p:nvCxnSpPr>
          <p:spPr>
            <a:xfrm>
              <a:off x="6941823" y="1267733"/>
              <a:ext cx="0" cy="612648"/>
            </a:xfrm>
            <a:prstGeom prst="straightConnector1">
              <a:avLst/>
            </a:prstGeom>
            <a:noFill/>
            <a:ln w="6345" cap="flat">
              <a:solidFill>
                <a:srgbClr val="FFFFFF"/>
              </a:solidFill>
              <a:prstDash val="solid"/>
              <a:miter/>
            </a:ln>
          </p:spPr>
        </p:cxnSp>
        <p:cxnSp>
          <p:nvCxnSpPr>
            <p:cNvPr id="10" name="Straight Connector 18">
              <a:extLst>
                <a:ext uri="{FF2B5EF4-FFF2-40B4-BE49-F238E27FC236}">
                  <a16:creationId xmlns:a16="http://schemas.microsoft.com/office/drawing/2014/main" id="{DD1389AD-4496-45F6-8F8A-0E26B6ABF5F6}"/>
                </a:ext>
              </a:extLst>
            </p:cNvPr>
            <p:cNvCxnSpPr/>
            <p:nvPr/>
          </p:nvCxnSpPr>
          <p:spPr>
            <a:xfrm>
              <a:off x="5250183" y="1883664"/>
              <a:ext cx="1691640" cy="0"/>
            </a:xfrm>
            <a:prstGeom prst="straightConnector1">
              <a:avLst/>
            </a:prstGeom>
            <a:noFill/>
            <a:ln w="6345" cap="flat">
              <a:solidFill>
                <a:srgbClr val="FFFFFF"/>
              </a:solidFill>
              <a:prstDash val="solid"/>
              <a:miter/>
            </a:ln>
          </p:spPr>
        </p:cxnSp>
      </p:grpSp>
      <p:sp>
        <p:nvSpPr>
          <p:cNvPr id="11" name="Text Placeholder 2">
            <a:extLst>
              <a:ext uri="{FF2B5EF4-FFF2-40B4-BE49-F238E27FC236}">
                <a16:creationId xmlns:a16="http://schemas.microsoft.com/office/drawing/2014/main" id="{2FFA7588-09F7-4860-805E-F8214DD0C2B0}"/>
              </a:ext>
            </a:extLst>
          </p:cNvPr>
          <p:cNvSpPr txBox="1">
            <a:spLocks noGrp="1"/>
          </p:cNvSpPr>
          <p:nvPr>
            <p:ph type="body" idx="1"/>
          </p:nvPr>
        </p:nvSpPr>
        <p:spPr>
          <a:xfrm>
            <a:off x="1629159" y="4682066"/>
            <a:ext cx="8939787" cy="457200"/>
          </a:xfrm>
        </p:spPr>
        <p:txBody>
          <a:bodyPr anchorCtr="1"/>
          <a:lstStyle>
            <a:lvl1pPr marL="0" indent="0" algn="ctr">
              <a:buNone/>
              <a:tabLst>
                <a:tab pos="2633664" algn="l"/>
              </a:tabLst>
              <a:defRPr sz="1800">
                <a:solidFill>
                  <a:srgbClr val="0D0D0D"/>
                </a:solidFill>
              </a:defRPr>
            </a:lvl1pPr>
          </a:lstStyle>
          <a:p>
            <a:pPr lvl="0"/>
            <a:r>
              <a:rPr lang="en-US"/>
              <a:t>Click to edit Master text styles</a:t>
            </a:r>
          </a:p>
        </p:txBody>
      </p:sp>
      <p:sp>
        <p:nvSpPr>
          <p:cNvPr id="12" name="Date Placeholder 3">
            <a:extLst>
              <a:ext uri="{FF2B5EF4-FFF2-40B4-BE49-F238E27FC236}">
                <a16:creationId xmlns:a16="http://schemas.microsoft.com/office/drawing/2014/main" id="{78A3579C-6F78-4C74-8C9F-81D732C1416B}"/>
              </a:ext>
            </a:extLst>
          </p:cNvPr>
          <p:cNvSpPr txBox="1">
            <a:spLocks noGrp="1"/>
          </p:cNvSpPr>
          <p:nvPr>
            <p:ph type="dt" sz="half" idx="7"/>
          </p:nvPr>
        </p:nvSpPr>
        <p:spPr>
          <a:xfrm>
            <a:off x="5318763" y="1344506"/>
            <a:ext cx="1554480" cy="498777"/>
          </a:xfrm>
        </p:spPr>
        <p:txBody>
          <a:bodyPr anchorCtr="1"/>
          <a:lstStyle>
            <a:lvl1pPr algn="ctr">
              <a:defRPr sz="1300">
                <a:solidFill>
                  <a:srgbClr val="FFFFFF"/>
                </a:solidFill>
              </a:defRPr>
            </a:lvl1pPr>
          </a:lstStyle>
          <a:p>
            <a:pPr lvl="0"/>
            <a:fld id="{4DD4FB64-1ED6-44C7-980C-89F469D7508B}" type="datetime1">
              <a:rPr lang="en-US"/>
              <a:pPr lvl="0"/>
              <a:t>10/20/2021</a:t>
            </a:fld>
            <a:endParaRPr lang="en-US"/>
          </a:p>
        </p:txBody>
      </p:sp>
      <p:sp>
        <p:nvSpPr>
          <p:cNvPr id="13" name="Footer Placeholder 4">
            <a:extLst>
              <a:ext uri="{FF2B5EF4-FFF2-40B4-BE49-F238E27FC236}">
                <a16:creationId xmlns:a16="http://schemas.microsoft.com/office/drawing/2014/main" id="{94F958DA-772E-4F02-8792-1FF15B6B2FB0}"/>
              </a:ext>
            </a:extLst>
          </p:cNvPr>
          <p:cNvSpPr txBox="1">
            <a:spLocks noGrp="1"/>
          </p:cNvSpPr>
          <p:nvPr>
            <p:ph type="ftr" sz="quarter" idx="9"/>
          </p:nvPr>
        </p:nvSpPr>
        <p:spPr>
          <a:xfrm>
            <a:off x="1629159" y="5177405"/>
            <a:ext cx="5660136" cy="228600"/>
          </a:xfrm>
        </p:spPr>
        <p:txBody>
          <a:bodyPr/>
          <a:lstStyle>
            <a:lvl1pPr>
              <a:defRPr/>
            </a:lvl1pPr>
          </a:lstStyle>
          <a:p>
            <a:pPr lvl="0"/>
            <a:endParaRPr lang="en-US"/>
          </a:p>
        </p:txBody>
      </p:sp>
      <p:sp>
        <p:nvSpPr>
          <p:cNvPr id="14" name="Slide Number Placeholder 5">
            <a:extLst>
              <a:ext uri="{FF2B5EF4-FFF2-40B4-BE49-F238E27FC236}">
                <a16:creationId xmlns:a16="http://schemas.microsoft.com/office/drawing/2014/main" id="{B329B698-289C-498F-B852-9F74E834505C}"/>
              </a:ext>
            </a:extLst>
          </p:cNvPr>
          <p:cNvSpPr txBox="1">
            <a:spLocks noGrp="1"/>
          </p:cNvSpPr>
          <p:nvPr>
            <p:ph type="sldNum" sz="quarter" idx="8"/>
          </p:nvPr>
        </p:nvSpPr>
        <p:spPr>
          <a:xfrm>
            <a:off x="8604504" y="5177405"/>
            <a:ext cx="1958343" cy="228600"/>
          </a:xfrm>
        </p:spPr>
        <p:txBody>
          <a:bodyPr/>
          <a:lstStyle>
            <a:lvl1pPr>
              <a:defRPr>
                <a:solidFill>
                  <a:srgbClr val="262626"/>
                </a:solidFill>
              </a:defRPr>
            </a:lvl1pPr>
          </a:lstStyle>
          <a:p>
            <a:pPr lvl="0"/>
            <a:fld id="{36E53B5E-23AB-4A2D-A2E3-7FD57429F703}" type="slidenum">
              <a:t>‹#›</a:t>
            </a:fld>
            <a:endParaRPr lang="en-US"/>
          </a:p>
        </p:txBody>
      </p:sp>
    </p:spTree>
    <p:extLst>
      <p:ext uri="{BB962C8B-B14F-4D97-AF65-F5344CB8AC3E}">
        <p14:creationId xmlns:p14="http://schemas.microsoft.com/office/powerpoint/2010/main" val="3770826929"/>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8B48704C-4540-4160-9BA1-183450E1E00C}"/>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B38D8C7D-2036-497A-8E88-B511A9E07765}"/>
              </a:ext>
            </a:extLst>
          </p:cNvPr>
          <p:cNvSpPr txBox="1">
            <a:spLocks noGrp="1"/>
          </p:cNvSpPr>
          <p:nvPr>
            <p:ph idx="1"/>
          </p:nvPr>
        </p:nvSpPr>
        <p:spPr>
          <a:xfrm>
            <a:off x="1066803" y="2103120"/>
            <a:ext cx="4663440" cy="3749039"/>
          </a:xfrm>
        </p:spPr>
        <p:txBody>
          <a:bodyPr/>
          <a:lstStyle>
            <a:lvl1pPr>
              <a:defRPr sz="1800"/>
            </a:lvl1pPr>
            <a:lvl2pPr>
              <a:defRPr sz="16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6F9DD7-6EA1-4951-ADB8-9B6A8618B86C}"/>
              </a:ext>
            </a:extLst>
          </p:cNvPr>
          <p:cNvSpPr txBox="1">
            <a:spLocks noGrp="1"/>
          </p:cNvSpPr>
          <p:nvPr>
            <p:ph idx="2"/>
          </p:nvPr>
        </p:nvSpPr>
        <p:spPr>
          <a:xfrm>
            <a:off x="6461763" y="2103120"/>
            <a:ext cx="4663440" cy="3749039"/>
          </a:xfrm>
        </p:spPr>
        <p:txBody>
          <a:bodyPr/>
          <a:lstStyle>
            <a:lvl1pPr>
              <a:defRPr sz="1800"/>
            </a:lvl1pPr>
            <a:lvl2pPr>
              <a:defRPr sz="16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0F309B-DB08-4BFC-82CD-5A619E326802}"/>
              </a:ext>
            </a:extLst>
          </p:cNvPr>
          <p:cNvSpPr txBox="1">
            <a:spLocks noGrp="1"/>
          </p:cNvSpPr>
          <p:nvPr>
            <p:ph type="dt" sz="half" idx="7"/>
          </p:nvPr>
        </p:nvSpPr>
        <p:spPr/>
        <p:txBody>
          <a:bodyPr/>
          <a:lstStyle>
            <a:lvl1pPr>
              <a:defRPr/>
            </a:lvl1pPr>
          </a:lstStyle>
          <a:p>
            <a:pPr lvl="0"/>
            <a:fld id="{D458A532-7190-4A9B-A46A-D39A18E0CACD}" type="datetime1">
              <a:rPr lang="en-US"/>
              <a:pPr lvl="0"/>
              <a:t>10/20/2021</a:t>
            </a:fld>
            <a:endParaRPr lang="en-US"/>
          </a:p>
        </p:txBody>
      </p:sp>
      <p:sp>
        <p:nvSpPr>
          <p:cNvPr id="6" name="Footer Placeholder 5">
            <a:extLst>
              <a:ext uri="{FF2B5EF4-FFF2-40B4-BE49-F238E27FC236}">
                <a16:creationId xmlns:a16="http://schemas.microsoft.com/office/drawing/2014/main" id="{63F9B892-F9B8-4F07-BDD0-774505FCA7CF}"/>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F1778F8D-ABF6-4329-A590-7F79356C21AA}"/>
              </a:ext>
            </a:extLst>
          </p:cNvPr>
          <p:cNvSpPr txBox="1">
            <a:spLocks noGrp="1"/>
          </p:cNvSpPr>
          <p:nvPr>
            <p:ph type="sldNum" sz="quarter" idx="8"/>
          </p:nvPr>
        </p:nvSpPr>
        <p:spPr/>
        <p:txBody>
          <a:bodyPr/>
          <a:lstStyle>
            <a:lvl1pPr>
              <a:defRPr/>
            </a:lvl1pPr>
          </a:lstStyle>
          <a:p>
            <a:pPr lvl="0"/>
            <a:fld id="{5D5E3AAC-F7A5-4663-A8A5-3F4403A9E491}" type="slidenum">
              <a:t>‹#›</a:t>
            </a:fld>
            <a:endParaRPr lang="en-US"/>
          </a:p>
        </p:txBody>
      </p:sp>
    </p:spTree>
    <p:extLst>
      <p:ext uri="{BB962C8B-B14F-4D97-AF65-F5344CB8AC3E}">
        <p14:creationId xmlns:p14="http://schemas.microsoft.com/office/powerpoint/2010/main" val="2532374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970D5-F8BB-414D-A008-CA3E1573C35F}"/>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2B7EA5F9-EE9D-41DF-B742-E14AC7319F59}"/>
              </a:ext>
            </a:extLst>
          </p:cNvPr>
          <p:cNvSpPr txBox="1">
            <a:spLocks noGrp="1"/>
          </p:cNvSpPr>
          <p:nvPr>
            <p:ph type="body" idx="1"/>
          </p:nvPr>
        </p:nvSpPr>
        <p:spPr>
          <a:xfrm>
            <a:off x="1069848" y="2074334"/>
            <a:ext cx="4663440" cy="640080"/>
          </a:xfrm>
        </p:spPr>
        <p:txBody>
          <a:bodyPr anchor="ctr"/>
          <a:lstStyle>
            <a:lvl1pPr marL="0" indent="0">
              <a:spcBef>
                <a:spcPts val="0"/>
              </a:spcBef>
              <a:buNone/>
              <a:defRPr sz="1900" b="1"/>
            </a:lvl1pPr>
          </a:lstStyle>
          <a:p>
            <a:pPr lvl="0"/>
            <a:r>
              <a:rPr lang="en-US"/>
              <a:t>Click to edit Master text styles</a:t>
            </a:r>
          </a:p>
        </p:txBody>
      </p:sp>
      <p:sp>
        <p:nvSpPr>
          <p:cNvPr id="4" name="Content Placeholder 3">
            <a:extLst>
              <a:ext uri="{FF2B5EF4-FFF2-40B4-BE49-F238E27FC236}">
                <a16:creationId xmlns:a16="http://schemas.microsoft.com/office/drawing/2014/main" id="{2C217357-8C5F-4FFA-A67E-C3088629BD2C}"/>
              </a:ext>
            </a:extLst>
          </p:cNvPr>
          <p:cNvSpPr txBox="1">
            <a:spLocks noGrp="1"/>
          </p:cNvSpPr>
          <p:nvPr>
            <p:ph idx="2"/>
          </p:nvPr>
        </p:nvSpPr>
        <p:spPr>
          <a:xfrm>
            <a:off x="1069848" y="2792467"/>
            <a:ext cx="4663440" cy="3163824"/>
          </a:xfrm>
        </p:spPr>
        <p:txBody>
          <a:bodyPr/>
          <a:lstStyle>
            <a:lvl1pPr>
              <a:defRPr sz="1800"/>
            </a:lvl1pPr>
            <a:lvl2pPr>
              <a:defRPr sz="16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38FA32E-53CC-4458-907A-71D6FCE56860}"/>
              </a:ext>
            </a:extLst>
          </p:cNvPr>
          <p:cNvSpPr txBox="1">
            <a:spLocks noGrp="1"/>
          </p:cNvSpPr>
          <p:nvPr>
            <p:ph type="body" idx="3"/>
          </p:nvPr>
        </p:nvSpPr>
        <p:spPr>
          <a:xfrm>
            <a:off x="6458708" y="2074334"/>
            <a:ext cx="4663440" cy="640080"/>
          </a:xfrm>
        </p:spPr>
        <p:txBody>
          <a:bodyPr anchor="ctr"/>
          <a:lstStyle>
            <a:lvl1pPr marL="0" indent="0">
              <a:spcBef>
                <a:spcPts val="0"/>
              </a:spcBef>
              <a:buNone/>
              <a:defRPr sz="1900" b="1"/>
            </a:lvl1pPr>
          </a:lstStyle>
          <a:p>
            <a:pPr lvl="0"/>
            <a:r>
              <a:rPr lang="en-US"/>
              <a:t>Click to edit Master text styles</a:t>
            </a:r>
          </a:p>
        </p:txBody>
      </p:sp>
      <p:sp>
        <p:nvSpPr>
          <p:cNvPr id="6" name="Content Placeholder 5">
            <a:extLst>
              <a:ext uri="{FF2B5EF4-FFF2-40B4-BE49-F238E27FC236}">
                <a16:creationId xmlns:a16="http://schemas.microsoft.com/office/drawing/2014/main" id="{576CC8E8-0FA1-47EB-86EC-51C5E1507001}"/>
              </a:ext>
            </a:extLst>
          </p:cNvPr>
          <p:cNvSpPr txBox="1">
            <a:spLocks noGrp="1"/>
          </p:cNvSpPr>
          <p:nvPr>
            <p:ph idx="4"/>
          </p:nvPr>
        </p:nvSpPr>
        <p:spPr>
          <a:xfrm>
            <a:off x="6458708" y="2792467"/>
            <a:ext cx="4663440" cy="3164509"/>
          </a:xfrm>
        </p:spPr>
        <p:txBody>
          <a:bodyPr/>
          <a:lstStyle>
            <a:lvl1pPr>
              <a:defRPr sz="1800"/>
            </a:lvl1pPr>
            <a:lvl2pPr>
              <a:defRPr sz="16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7DD3E39-1656-4E7B-9891-772FDB27CB19}"/>
              </a:ext>
            </a:extLst>
          </p:cNvPr>
          <p:cNvSpPr txBox="1">
            <a:spLocks noGrp="1"/>
          </p:cNvSpPr>
          <p:nvPr>
            <p:ph type="dt" sz="half" idx="7"/>
          </p:nvPr>
        </p:nvSpPr>
        <p:spPr/>
        <p:txBody>
          <a:bodyPr/>
          <a:lstStyle>
            <a:lvl1pPr>
              <a:defRPr/>
            </a:lvl1pPr>
          </a:lstStyle>
          <a:p>
            <a:pPr lvl="0"/>
            <a:fld id="{6DD7E2BD-4447-4EA8-82D0-014C7C1DEA03}" type="datetime1">
              <a:rPr lang="en-US"/>
              <a:pPr lvl="0"/>
              <a:t>10/20/2021</a:t>
            </a:fld>
            <a:endParaRPr lang="en-US"/>
          </a:p>
        </p:txBody>
      </p:sp>
      <p:sp>
        <p:nvSpPr>
          <p:cNvPr id="8" name="Footer Placeholder 7">
            <a:extLst>
              <a:ext uri="{FF2B5EF4-FFF2-40B4-BE49-F238E27FC236}">
                <a16:creationId xmlns:a16="http://schemas.microsoft.com/office/drawing/2014/main" id="{8C7B280D-A09E-45B1-9294-CFFCF2113157}"/>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691ABE57-4AC3-4052-BE50-99CABCD78525}"/>
              </a:ext>
            </a:extLst>
          </p:cNvPr>
          <p:cNvSpPr txBox="1">
            <a:spLocks noGrp="1"/>
          </p:cNvSpPr>
          <p:nvPr>
            <p:ph type="sldNum" sz="quarter" idx="8"/>
          </p:nvPr>
        </p:nvSpPr>
        <p:spPr/>
        <p:txBody>
          <a:bodyPr/>
          <a:lstStyle>
            <a:lvl1pPr>
              <a:defRPr/>
            </a:lvl1pPr>
          </a:lstStyle>
          <a:p>
            <a:pPr lvl="0"/>
            <a:fld id="{B8A97727-6793-4C85-B508-8E067EC2BFA8}" type="slidenum">
              <a:t>‹#›</a:t>
            </a:fld>
            <a:endParaRPr lang="en-US"/>
          </a:p>
        </p:txBody>
      </p:sp>
    </p:spTree>
    <p:extLst>
      <p:ext uri="{BB962C8B-B14F-4D97-AF65-F5344CB8AC3E}">
        <p14:creationId xmlns:p14="http://schemas.microsoft.com/office/powerpoint/2010/main" val="381196733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A1E57-C650-46DE-A62A-B7A91EE0FEE6}"/>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B48950E8-CD47-4B2C-B72D-A1B6350F2A59}"/>
              </a:ext>
            </a:extLst>
          </p:cNvPr>
          <p:cNvSpPr txBox="1">
            <a:spLocks noGrp="1"/>
          </p:cNvSpPr>
          <p:nvPr>
            <p:ph type="dt" sz="half" idx="7"/>
          </p:nvPr>
        </p:nvSpPr>
        <p:spPr/>
        <p:txBody>
          <a:bodyPr/>
          <a:lstStyle>
            <a:lvl1pPr>
              <a:defRPr/>
            </a:lvl1pPr>
          </a:lstStyle>
          <a:p>
            <a:pPr lvl="0"/>
            <a:fld id="{26C0A2F5-6DB9-4337-B4A6-FCDC5F181AA3}" type="datetime1">
              <a:rPr lang="en-US"/>
              <a:pPr lvl="0"/>
              <a:t>10/20/2021</a:t>
            </a:fld>
            <a:endParaRPr lang="en-US"/>
          </a:p>
        </p:txBody>
      </p:sp>
      <p:sp>
        <p:nvSpPr>
          <p:cNvPr id="4" name="Footer Placeholder 3">
            <a:extLst>
              <a:ext uri="{FF2B5EF4-FFF2-40B4-BE49-F238E27FC236}">
                <a16:creationId xmlns:a16="http://schemas.microsoft.com/office/drawing/2014/main" id="{42783AC8-711B-4073-A6FE-2FFFB1F142F5}"/>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45E944D1-578E-456B-AFCA-5E5F28BCAFCB}"/>
              </a:ext>
            </a:extLst>
          </p:cNvPr>
          <p:cNvSpPr txBox="1">
            <a:spLocks noGrp="1"/>
          </p:cNvSpPr>
          <p:nvPr>
            <p:ph type="sldNum" sz="quarter" idx="8"/>
          </p:nvPr>
        </p:nvSpPr>
        <p:spPr/>
        <p:txBody>
          <a:bodyPr/>
          <a:lstStyle>
            <a:lvl1pPr>
              <a:defRPr/>
            </a:lvl1pPr>
          </a:lstStyle>
          <a:p>
            <a:pPr lvl="0"/>
            <a:fld id="{1CDBC348-1802-4F0C-9391-90811AC5535D}" type="slidenum">
              <a:t>‹#›</a:t>
            </a:fld>
            <a:endParaRPr lang="en-US"/>
          </a:p>
        </p:txBody>
      </p:sp>
    </p:spTree>
    <p:extLst>
      <p:ext uri="{BB962C8B-B14F-4D97-AF65-F5344CB8AC3E}">
        <p14:creationId xmlns:p14="http://schemas.microsoft.com/office/powerpoint/2010/main" val="832987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AE863D-9761-4764-AA96-5AACFBB385E2}"/>
              </a:ext>
            </a:extLst>
          </p:cNvPr>
          <p:cNvSpPr txBox="1">
            <a:spLocks noGrp="1"/>
          </p:cNvSpPr>
          <p:nvPr>
            <p:ph type="dt" sz="half" idx="7"/>
          </p:nvPr>
        </p:nvSpPr>
        <p:spPr/>
        <p:txBody>
          <a:bodyPr/>
          <a:lstStyle>
            <a:lvl1pPr>
              <a:defRPr/>
            </a:lvl1pPr>
          </a:lstStyle>
          <a:p>
            <a:pPr lvl="0"/>
            <a:fld id="{A1E564EF-EF12-4886-960B-E8DC0F3E16B5}" type="datetime1">
              <a:rPr lang="en-US"/>
              <a:pPr lvl="0"/>
              <a:t>10/20/2021</a:t>
            </a:fld>
            <a:endParaRPr lang="en-US"/>
          </a:p>
        </p:txBody>
      </p:sp>
      <p:sp>
        <p:nvSpPr>
          <p:cNvPr id="3" name="Footer Placeholder 2">
            <a:extLst>
              <a:ext uri="{FF2B5EF4-FFF2-40B4-BE49-F238E27FC236}">
                <a16:creationId xmlns:a16="http://schemas.microsoft.com/office/drawing/2014/main" id="{1F266FB3-11EF-4F9C-BCA8-51A4470FEED0}"/>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F5A524FF-4199-404C-8D18-8E82D501086D}"/>
              </a:ext>
            </a:extLst>
          </p:cNvPr>
          <p:cNvSpPr txBox="1">
            <a:spLocks noGrp="1"/>
          </p:cNvSpPr>
          <p:nvPr>
            <p:ph type="sldNum" sz="quarter" idx="8"/>
          </p:nvPr>
        </p:nvSpPr>
        <p:spPr/>
        <p:txBody>
          <a:bodyPr/>
          <a:lstStyle>
            <a:lvl1pPr>
              <a:defRPr/>
            </a:lvl1pPr>
          </a:lstStyle>
          <a:p>
            <a:pPr lvl="0"/>
            <a:fld id="{EB116750-27AC-4A30-B5BF-573D587F59A5}" type="slidenum">
              <a:t>‹#›</a:t>
            </a:fld>
            <a:endParaRPr lang="en-US"/>
          </a:p>
        </p:txBody>
      </p:sp>
    </p:spTree>
    <p:extLst>
      <p:ext uri="{BB962C8B-B14F-4D97-AF65-F5344CB8AC3E}">
        <p14:creationId xmlns:p14="http://schemas.microsoft.com/office/powerpoint/2010/main" val="2983539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8DE4337B-9048-4C13-98D3-CF6C9F111B69}"/>
              </a:ext>
            </a:extLst>
          </p:cNvPr>
          <p:cNvSpPr/>
          <p:nvPr/>
        </p:nvSpPr>
        <p:spPr>
          <a:xfrm>
            <a:off x="8119872" y="237744"/>
            <a:ext cx="3826599" cy="6382512"/>
          </a:xfrm>
          <a:prstGeom prst="rect">
            <a:avLst/>
          </a:prstGeom>
          <a:solidFill>
            <a:srgbClr val="D9D9D9">
              <a:alpha val="60000"/>
            </a:srgbClr>
          </a:solidFill>
          <a:ln cap="flat">
            <a:noFill/>
            <a:prstDash val="solid"/>
          </a:ln>
        </p:spPr>
        <p:txBody>
          <a:bodyPr lIns="0" tIns="0" rIns="0" bIns="0"/>
          <a:lstStyle/>
          <a:p>
            <a:endParaRPr lang="en-US"/>
          </a:p>
        </p:txBody>
      </p:sp>
      <p:sp>
        <p:nvSpPr>
          <p:cNvPr id="3" name="Rectangle 12">
            <a:extLst>
              <a:ext uri="{FF2B5EF4-FFF2-40B4-BE49-F238E27FC236}">
                <a16:creationId xmlns:a16="http://schemas.microsoft.com/office/drawing/2014/main" id="{0FAE8E4B-73EA-41EA-928F-604AC5223CAA}"/>
              </a:ext>
            </a:extLst>
          </p:cNvPr>
          <p:cNvSpPr/>
          <p:nvPr/>
        </p:nvSpPr>
        <p:spPr>
          <a:xfrm>
            <a:off x="8254663" y="374904"/>
            <a:ext cx="3557015" cy="6108192"/>
          </a:xfrm>
          <a:prstGeom prst="rect">
            <a:avLst/>
          </a:prstGeom>
          <a:noFill/>
          <a:ln w="6345" cap="sq">
            <a:solidFill>
              <a:srgbClr val="404040"/>
            </a:solidFill>
            <a:prstDash val="solid"/>
            <a:miter/>
          </a:ln>
        </p:spPr>
        <p:txBody>
          <a:bodyPr lIns="0" tIns="0" rIns="0" bIns="0"/>
          <a:lstStyle/>
          <a:p>
            <a:endParaRPr lang="en-US"/>
          </a:p>
        </p:txBody>
      </p:sp>
      <p:sp>
        <p:nvSpPr>
          <p:cNvPr id="4" name="Title 1">
            <a:extLst>
              <a:ext uri="{FF2B5EF4-FFF2-40B4-BE49-F238E27FC236}">
                <a16:creationId xmlns:a16="http://schemas.microsoft.com/office/drawing/2014/main" id="{D3B0E80A-2FE2-4E11-B640-1EDFD96D4E26}"/>
              </a:ext>
            </a:extLst>
          </p:cNvPr>
          <p:cNvSpPr txBox="1">
            <a:spLocks noGrp="1"/>
          </p:cNvSpPr>
          <p:nvPr>
            <p:ph type="title"/>
          </p:nvPr>
        </p:nvSpPr>
        <p:spPr>
          <a:xfrm>
            <a:off x="8458200" y="607390"/>
            <a:ext cx="3161958" cy="1645920"/>
          </a:xfrm>
        </p:spPr>
        <p:txBody>
          <a:bodyPr anchor="b"/>
          <a:lstStyle>
            <a:lvl1pPr>
              <a:lnSpc>
                <a:spcPct val="100000"/>
              </a:lnSpc>
              <a:defRPr sz="3200">
                <a:solidFill>
                  <a:srgbClr val="000000"/>
                </a:solidFill>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31DD5AA8-80E9-4420-84C8-12E9A218583E}"/>
              </a:ext>
            </a:extLst>
          </p:cNvPr>
          <p:cNvSpPr txBox="1">
            <a:spLocks noGrp="1"/>
          </p:cNvSpPr>
          <p:nvPr>
            <p:ph idx="1"/>
          </p:nvPr>
        </p:nvSpPr>
        <p:spPr>
          <a:xfrm>
            <a:off x="685800" y="609603"/>
            <a:ext cx="6858000" cy="5333996"/>
          </a:xfrm>
        </p:spPr>
        <p:txBody>
          <a:bodyPr/>
          <a:lstStyle>
            <a:lvl1pPr>
              <a:defRPr sz="1900"/>
            </a:lvl1pPr>
            <a:lvl2pPr>
              <a:defRPr sz="16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6F4E8D84-2464-4E56-AC12-8AC6FF4C53C0}"/>
              </a:ext>
            </a:extLst>
          </p:cNvPr>
          <p:cNvSpPr txBox="1">
            <a:spLocks noGrp="1"/>
          </p:cNvSpPr>
          <p:nvPr>
            <p:ph type="body" idx="2"/>
          </p:nvPr>
        </p:nvSpPr>
        <p:spPr>
          <a:xfrm>
            <a:off x="8458200" y="2336804"/>
            <a:ext cx="3161958" cy="3606795"/>
          </a:xfrm>
        </p:spPr>
        <p:txBody>
          <a:bodyPr/>
          <a:lstStyle>
            <a:lvl1pPr marL="0" indent="0">
              <a:spcBef>
                <a:spcPts val="800"/>
              </a:spcBef>
              <a:buNone/>
              <a:defRPr sz="1800"/>
            </a:lvl1pPr>
          </a:lstStyle>
          <a:p>
            <a:pPr lvl="0"/>
            <a:r>
              <a:rPr lang="en-US"/>
              <a:t>Click to edit Master text styles</a:t>
            </a:r>
          </a:p>
        </p:txBody>
      </p:sp>
      <p:sp>
        <p:nvSpPr>
          <p:cNvPr id="7" name="Date Placeholder 7">
            <a:extLst>
              <a:ext uri="{FF2B5EF4-FFF2-40B4-BE49-F238E27FC236}">
                <a16:creationId xmlns:a16="http://schemas.microsoft.com/office/drawing/2014/main" id="{744B7E64-886C-4905-AC4C-3E1677129E16}"/>
              </a:ext>
            </a:extLst>
          </p:cNvPr>
          <p:cNvSpPr txBox="1">
            <a:spLocks noGrp="1"/>
          </p:cNvSpPr>
          <p:nvPr>
            <p:ph type="dt" sz="half" idx="7"/>
          </p:nvPr>
        </p:nvSpPr>
        <p:spPr>
          <a:xfrm>
            <a:off x="5587998" y="6035040"/>
            <a:ext cx="1955801" cy="365760"/>
          </a:xfrm>
        </p:spPr>
        <p:txBody>
          <a:bodyPr/>
          <a:lstStyle>
            <a:lvl1pPr>
              <a:defRPr>
                <a:solidFill>
                  <a:srgbClr val="262626"/>
                </a:solidFill>
              </a:defRPr>
            </a:lvl1pPr>
          </a:lstStyle>
          <a:p>
            <a:pPr lvl="0"/>
            <a:fld id="{184513C6-A2BF-4129-8787-E1E032D93A95}" type="datetime1">
              <a:rPr lang="en-US"/>
              <a:pPr lvl="0"/>
              <a:t>10/20/2021</a:t>
            </a:fld>
            <a:endParaRPr lang="en-US"/>
          </a:p>
        </p:txBody>
      </p:sp>
      <p:sp>
        <p:nvSpPr>
          <p:cNvPr id="8" name="Footer Placeholder 8">
            <a:extLst>
              <a:ext uri="{FF2B5EF4-FFF2-40B4-BE49-F238E27FC236}">
                <a16:creationId xmlns:a16="http://schemas.microsoft.com/office/drawing/2014/main" id="{D522A17E-2A5D-4B8D-8E04-FEFCD11C18A0}"/>
              </a:ext>
            </a:extLst>
          </p:cNvPr>
          <p:cNvSpPr txBox="1">
            <a:spLocks noGrp="1"/>
          </p:cNvSpPr>
          <p:nvPr>
            <p:ph type="ftr" sz="quarter" idx="9"/>
          </p:nvPr>
        </p:nvSpPr>
        <p:spPr>
          <a:xfrm>
            <a:off x="685800" y="6035040"/>
            <a:ext cx="4584701" cy="365760"/>
          </a:xfrm>
        </p:spPr>
        <p:txBody>
          <a:bodyPr/>
          <a:lstStyle>
            <a:lvl1pPr>
              <a:defRPr/>
            </a:lvl1pPr>
          </a:lstStyle>
          <a:p>
            <a:pPr lvl="0"/>
            <a:endParaRPr lang="en-US"/>
          </a:p>
        </p:txBody>
      </p:sp>
      <p:sp>
        <p:nvSpPr>
          <p:cNvPr id="9" name="Slide Number Placeholder 10">
            <a:extLst>
              <a:ext uri="{FF2B5EF4-FFF2-40B4-BE49-F238E27FC236}">
                <a16:creationId xmlns:a16="http://schemas.microsoft.com/office/drawing/2014/main" id="{D9E4390B-B367-41C6-A019-3972A2A21800}"/>
              </a:ext>
            </a:extLst>
          </p:cNvPr>
          <p:cNvSpPr txBox="1">
            <a:spLocks noGrp="1"/>
          </p:cNvSpPr>
          <p:nvPr>
            <p:ph type="sldNum" sz="quarter" idx="8"/>
          </p:nvPr>
        </p:nvSpPr>
        <p:spPr>
          <a:xfrm>
            <a:off x="10396728" y="6035040"/>
            <a:ext cx="1223430" cy="365760"/>
          </a:xfrm>
        </p:spPr>
        <p:txBody>
          <a:bodyPr/>
          <a:lstStyle>
            <a:lvl1pPr>
              <a:defRPr>
                <a:solidFill>
                  <a:srgbClr val="262626"/>
                </a:solidFill>
              </a:defRPr>
            </a:lvl1pPr>
          </a:lstStyle>
          <a:p>
            <a:pPr lvl="0"/>
            <a:fld id="{EC6F16C2-1995-425A-AB4E-D7C379D3EEB4}" type="slidenum">
              <a:t>‹#›</a:t>
            </a:fld>
            <a:endParaRPr lang="en-US"/>
          </a:p>
        </p:txBody>
      </p:sp>
    </p:spTree>
    <p:extLst>
      <p:ext uri="{BB962C8B-B14F-4D97-AF65-F5344CB8AC3E}">
        <p14:creationId xmlns:p14="http://schemas.microsoft.com/office/powerpoint/2010/main" val="449291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0A7A293F-14DA-4535-8D09-79CE0F2CE4AC}"/>
              </a:ext>
            </a:extLst>
          </p:cNvPr>
          <p:cNvSpPr/>
          <p:nvPr/>
        </p:nvSpPr>
        <p:spPr>
          <a:xfrm>
            <a:off x="8119872" y="237744"/>
            <a:ext cx="3826599" cy="6382512"/>
          </a:xfrm>
          <a:prstGeom prst="rect">
            <a:avLst/>
          </a:prstGeom>
          <a:solidFill>
            <a:srgbClr val="D9D9D9">
              <a:alpha val="60000"/>
            </a:srgbClr>
          </a:solidFill>
          <a:ln cap="flat">
            <a:noFill/>
            <a:prstDash val="solid"/>
          </a:ln>
        </p:spPr>
        <p:txBody>
          <a:bodyPr lIns="0" tIns="0" rIns="0" bIns="0"/>
          <a:lstStyle/>
          <a:p>
            <a:endParaRPr lang="en-US"/>
          </a:p>
        </p:txBody>
      </p:sp>
      <p:sp>
        <p:nvSpPr>
          <p:cNvPr id="3" name="Picture Placeholder 2">
            <a:extLst>
              <a:ext uri="{FF2B5EF4-FFF2-40B4-BE49-F238E27FC236}">
                <a16:creationId xmlns:a16="http://schemas.microsoft.com/office/drawing/2014/main" id="{616B3B29-35B8-4FB2-8D1B-2307F10D7A75}"/>
              </a:ext>
            </a:extLst>
          </p:cNvPr>
          <p:cNvSpPr txBox="1">
            <a:spLocks noGrp="1"/>
          </p:cNvSpPr>
          <p:nvPr>
            <p:ph type="pic" idx="1"/>
          </p:nvPr>
        </p:nvSpPr>
        <p:spPr>
          <a:xfrm>
            <a:off x="228600" y="237744"/>
            <a:ext cx="7696203" cy="6382512"/>
          </a:xfrm>
          <a:solidFill>
            <a:srgbClr val="96C881"/>
          </a:solidFill>
        </p:spPr>
        <p:txBody>
          <a:bodyPr/>
          <a:lstStyle>
            <a:lvl1pPr marL="0" indent="0">
              <a:buNone/>
              <a:defRPr sz="3200"/>
            </a:lvl1pPr>
          </a:lstStyle>
          <a:p>
            <a:pPr lvl="0"/>
            <a:r>
              <a:rPr lang="en-US"/>
              <a:t>Click icon to add picture</a:t>
            </a:r>
          </a:p>
        </p:txBody>
      </p:sp>
      <p:sp>
        <p:nvSpPr>
          <p:cNvPr id="4" name="Date Placeholder 4">
            <a:extLst>
              <a:ext uri="{FF2B5EF4-FFF2-40B4-BE49-F238E27FC236}">
                <a16:creationId xmlns:a16="http://schemas.microsoft.com/office/drawing/2014/main" id="{8017E37E-7545-4845-B1A1-60CADD1F082C}"/>
              </a:ext>
            </a:extLst>
          </p:cNvPr>
          <p:cNvSpPr txBox="1">
            <a:spLocks noGrp="1"/>
          </p:cNvSpPr>
          <p:nvPr>
            <p:ph type="dt" sz="half" idx="7"/>
          </p:nvPr>
        </p:nvSpPr>
        <p:spPr>
          <a:xfrm>
            <a:off x="5662339" y="6035040"/>
            <a:ext cx="2071966" cy="365760"/>
          </a:xfrm>
        </p:spPr>
        <p:txBody>
          <a:bodyPr/>
          <a:lstStyle>
            <a:lvl1pPr>
              <a:defRPr b="1">
                <a:solidFill>
                  <a:srgbClr val="FFFFFF"/>
                </a:solidFill>
                <a:effectLst>
                  <a:outerShdw dist="6348" dir="2700000">
                    <a:srgbClr val="000000"/>
                  </a:outerShdw>
                </a:effectLst>
              </a:defRPr>
            </a:lvl1pPr>
          </a:lstStyle>
          <a:p>
            <a:pPr lvl="0"/>
            <a:fld id="{DCB35431-BCE0-4FF6-950E-FDFD15D635BC}" type="datetime1">
              <a:rPr lang="en-US"/>
              <a:pPr lvl="0"/>
              <a:t>10/20/2021</a:t>
            </a:fld>
            <a:endParaRPr lang="en-US"/>
          </a:p>
        </p:txBody>
      </p:sp>
      <p:sp>
        <p:nvSpPr>
          <p:cNvPr id="5" name="Footer Placeholder 5">
            <a:extLst>
              <a:ext uri="{FF2B5EF4-FFF2-40B4-BE49-F238E27FC236}">
                <a16:creationId xmlns:a16="http://schemas.microsoft.com/office/drawing/2014/main" id="{9D64F018-AC12-44B9-BF4B-CD10F8903FC4}"/>
              </a:ext>
            </a:extLst>
          </p:cNvPr>
          <p:cNvSpPr txBox="1">
            <a:spLocks noGrp="1"/>
          </p:cNvSpPr>
          <p:nvPr>
            <p:ph type="ftr" sz="quarter" idx="9"/>
          </p:nvPr>
        </p:nvSpPr>
        <p:spPr>
          <a:xfrm>
            <a:off x="612648" y="6035040"/>
            <a:ext cx="4588001" cy="365760"/>
          </a:xfrm>
        </p:spPr>
        <p:txBody>
          <a:bodyPr/>
          <a:lstStyle>
            <a:lvl1pPr>
              <a:defRPr sz="1000" b="1">
                <a:solidFill>
                  <a:srgbClr val="FFFFFF"/>
                </a:solidFill>
                <a:effectLst>
                  <a:outerShdw dist="6348" dir="2700000">
                    <a:srgbClr val="000000"/>
                  </a:outerShdw>
                </a:effectLst>
              </a:defRPr>
            </a:lvl1pPr>
          </a:lstStyle>
          <a:p>
            <a:pPr lvl="0"/>
            <a:endParaRPr lang="en-US"/>
          </a:p>
        </p:txBody>
      </p:sp>
      <p:sp>
        <p:nvSpPr>
          <p:cNvPr id="6" name="Slide Number Placeholder 6">
            <a:extLst>
              <a:ext uri="{FF2B5EF4-FFF2-40B4-BE49-F238E27FC236}">
                <a16:creationId xmlns:a16="http://schemas.microsoft.com/office/drawing/2014/main" id="{E857C0EE-350F-446E-89DC-4466AA8FC9AF}"/>
              </a:ext>
            </a:extLst>
          </p:cNvPr>
          <p:cNvSpPr txBox="1">
            <a:spLocks noGrp="1"/>
          </p:cNvSpPr>
          <p:nvPr>
            <p:ph type="sldNum" sz="quarter" idx="8"/>
          </p:nvPr>
        </p:nvSpPr>
        <p:spPr>
          <a:xfrm>
            <a:off x="10396728" y="6035040"/>
            <a:ext cx="1225296" cy="365760"/>
          </a:xfrm>
        </p:spPr>
        <p:txBody>
          <a:bodyPr/>
          <a:lstStyle>
            <a:lvl1pPr>
              <a:defRPr/>
            </a:lvl1pPr>
          </a:lstStyle>
          <a:p>
            <a:pPr lvl="0"/>
            <a:fld id="{DC27067D-D9BF-4A9B-A933-1EB89067123E}" type="slidenum">
              <a:t>‹#›</a:t>
            </a:fld>
            <a:endParaRPr lang="en-US"/>
          </a:p>
        </p:txBody>
      </p:sp>
      <p:sp>
        <p:nvSpPr>
          <p:cNvPr id="7" name="Rectangle 11">
            <a:extLst>
              <a:ext uri="{FF2B5EF4-FFF2-40B4-BE49-F238E27FC236}">
                <a16:creationId xmlns:a16="http://schemas.microsoft.com/office/drawing/2014/main" id="{A74D07DC-6CA0-4F17-B810-325B7F106B40}"/>
              </a:ext>
            </a:extLst>
          </p:cNvPr>
          <p:cNvSpPr/>
          <p:nvPr/>
        </p:nvSpPr>
        <p:spPr>
          <a:xfrm>
            <a:off x="8254663" y="374904"/>
            <a:ext cx="3557015" cy="6108192"/>
          </a:xfrm>
          <a:prstGeom prst="rect">
            <a:avLst/>
          </a:prstGeom>
          <a:noFill/>
          <a:ln w="6345" cap="sq">
            <a:solidFill>
              <a:srgbClr val="404040"/>
            </a:solidFill>
            <a:prstDash val="solid"/>
            <a:miter/>
          </a:ln>
        </p:spPr>
        <p:txBody>
          <a:bodyPr lIns="0" tIns="0" rIns="0" bIns="0"/>
          <a:lstStyle/>
          <a:p>
            <a:endParaRPr lang="en-US"/>
          </a:p>
        </p:txBody>
      </p:sp>
      <p:sp>
        <p:nvSpPr>
          <p:cNvPr id="8" name="Title 1">
            <a:extLst>
              <a:ext uri="{FF2B5EF4-FFF2-40B4-BE49-F238E27FC236}">
                <a16:creationId xmlns:a16="http://schemas.microsoft.com/office/drawing/2014/main" id="{3AC3CDD1-D7FA-4228-A677-425CB12CF2F7}"/>
              </a:ext>
            </a:extLst>
          </p:cNvPr>
          <p:cNvSpPr txBox="1">
            <a:spLocks noGrp="1"/>
          </p:cNvSpPr>
          <p:nvPr>
            <p:ph type="title"/>
          </p:nvPr>
        </p:nvSpPr>
        <p:spPr>
          <a:xfrm>
            <a:off x="8477246" y="603504"/>
            <a:ext cx="3144777" cy="1645920"/>
          </a:xfrm>
        </p:spPr>
        <p:txBody>
          <a:bodyPr anchor="b">
            <a:noAutofit/>
          </a:bodyPr>
          <a:lstStyle>
            <a:lvl1pPr>
              <a:lnSpc>
                <a:spcPct val="100000"/>
              </a:lnSpc>
              <a:defRPr sz="3200">
                <a:solidFill>
                  <a:srgbClr val="000000"/>
                </a:solidFill>
              </a:defRPr>
            </a:lvl1pPr>
          </a:lstStyle>
          <a:p>
            <a:pPr lvl="0"/>
            <a:r>
              <a:rPr lang="en-US"/>
              <a:t>Click to edit Master title style</a:t>
            </a:r>
          </a:p>
        </p:txBody>
      </p:sp>
      <p:sp>
        <p:nvSpPr>
          <p:cNvPr id="9" name="Text Placeholder 3">
            <a:extLst>
              <a:ext uri="{FF2B5EF4-FFF2-40B4-BE49-F238E27FC236}">
                <a16:creationId xmlns:a16="http://schemas.microsoft.com/office/drawing/2014/main" id="{75C767B3-0DBC-45AE-9A91-FBC7CD9547B1}"/>
              </a:ext>
            </a:extLst>
          </p:cNvPr>
          <p:cNvSpPr txBox="1">
            <a:spLocks noGrp="1"/>
          </p:cNvSpPr>
          <p:nvPr>
            <p:ph type="body" idx="2"/>
          </p:nvPr>
        </p:nvSpPr>
        <p:spPr>
          <a:xfrm>
            <a:off x="8477246" y="2386584"/>
            <a:ext cx="3144777" cy="3511296"/>
          </a:xfrm>
        </p:spPr>
        <p:txBody>
          <a:bodyPr/>
          <a:lstStyle>
            <a:lvl1pPr marL="0" indent="0">
              <a:spcBef>
                <a:spcPts val="800"/>
              </a:spcBef>
              <a:buNone/>
              <a:defRPr sz="1800"/>
            </a:lvl1pPr>
          </a:lstStyle>
          <a:p>
            <a:pPr lvl="0"/>
            <a:r>
              <a:rPr lang="en-US"/>
              <a:t>Click to edit Master text styles</a:t>
            </a:r>
          </a:p>
        </p:txBody>
      </p:sp>
    </p:spTree>
    <p:extLst>
      <p:ext uri="{BB962C8B-B14F-4D97-AF65-F5344CB8AC3E}">
        <p14:creationId xmlns:p14="http://schemas.microsoft.com/office/powerpoint/2010/main" val="3764274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6C881"/>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D24D1FE7-32A0-4BD7-A040-9714FFBE1034}"/>
              </a:ext>
            </a:extLst>
          </p:cNvPr>
          <p:cNvSpPr/>
          <p:nvPr/>
        </p:nvSpPr>
        <p:spPr>
          <a:xfrm>
            <a:off x="0" y="0"/>
            <a:ext cx="12191996" cy="6858000"/>
          </a:xfrm>
          <a:prstGeom prst="rect">
            <a:avLst/>
          </a:prstGeom>
          <a:solidFill>
            <a:srgbClr val="96C881"/>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entury Gothic"/>
            </a:endParaRPr>
          </a:p>
        </p:txBody>
      </p:sp>
      <p:sp>
        <p:nvSpPr>
          <p:cNvPr id="3" name="Rectangle 6">
            <a:extLst>
              <a:ext uri="{FF2B5EF4-FFF2-40B4-BE49-F238E27FC236}">
                <a16:creationId xmlns:a16="http://schemas.microsoft.com/office/drawing/2014/main" id="{D12BD8C3-B873-40B5-99C5-94B484168470}"/>
              </a:ext>
            </a:extLst>
          </p:cNvPr>
          <p:cNvSpPr/>
          <p:nvPr/>
        </p:nvSpPr>
        <p:spPr>
          <a:xfrm>
            <a:off x="234699" y="237744"/>
            <a:ext cx="11722608" cy="6382512"/>
          </a:xfrm>
          <a:prstGeom prst="rect">
            <a:avLst/>
          </a:prstGeom>
          <a:solidFill>
            <a:srgbClr val="BFBFBF">
              <a:alpha val="60000"/>
            </a:srgbClr>
          </a:solidFill>
          <a:ln cap="flat">
            <a:noFill/>
            <a:prstDash val="solid"/>
          </a:ln>
        </p:spPr>
        <p:txBody>
          <a:bodyPr lIns="0" tIns="0" rIns="0" bIns="0"/>
          <a:lstStyle/>
          <a:p>
            <a:endParaRPr lang="en-US"/>
          </a:p>
        </p:txBody>
      </p:sp>
      <p:sp>
        <p:nvSpPr>
          <p:cNvPr id="4" name="Rectangle 7">
            <a:extLst>
              <a:ext uri="{FF2B5EF4-FFF2-40B4-BE49-F238E27FC236}">
                <a16:creationId xmlns:a16="http://schemas.microsoft.com/office/drawing/2014/main" id="{1EAA5978-4996-4861-9903-4A76922CD220}"/>
              </a:ext>
            </a:extLst>
          </p:cNvPr>
          <p:cNvSpPr/>
          <p:nvPr/>
        </p:nvSpPr>
        <p:spPr>
          <a:xfrm>
            <a:off x="371859" y="374904"/>
            <a:ext cx="11448288" cy="6108192"/>
          </a:xfrm>
          <a:prstGeom prst="rect">
            <a:avLst/>
          </a:prstGeom>
          <a:noFill/>
          <a:ln w="6345" cap="sq">
            <a:solidFill>
              <a:srgbClr val="262626"/>
            </a:solidFill>
            <a:prstDash val="solid"/>
            <a:miter/>
          </a:ln>
        </p:spPr>
        <p:txBody>
          <a:bodyPr lIns="0" tIns="0" rIns="0" bIns="0"/>
          <a:lstStyle/>
          <a:p>
            <a:endParaRPr lang="en-US"/>
          </a:p>
        </p:txBody>
      </p:sp>
      <p:sp>
        <p:nvSpPr>
          <p:cNvPr id="5" name="Title Placeholder 1">
            <a:extLst>
              <a:ext uri="{FF2B5EF4-FFF2-40B4-BE49-F238E27FC236}">
                <a16:creationId xmlns:a16="http://schemas.microsoft.com/office/drawing/2014/main" id="{A62332E6-AD04-419C-8784-3FBF844D9D30}"/>
              </a:ext>
            </a:extLst>
          </p:cNvPr>
          <p:cNvSpPr txBox="1">
            <a:spLocks noGrp="1"/>
          </p:cNvSpPr>
          <p:nvPr>
            <p:ph type="title"/>
          </p:nvPr>
        </p:nvSpPr>
        <p:spPr>
          <a:xfrm>
            <a:off x="1066803" y="642594"/>
            <a:ext cx="10058400" cy="1371600"/>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6" name="Text Placeholder 2">
            <a:extLst>
              <a:ext uri="{FF2B5EF4-FFF2-40B4-BE49-F238E27FC236}">
                <a16:creationId xmlns:a16="http://schemas.microsoft.com/office/drawing/2014/main" id="{7A30BA0E-7267-4BB1-810A-2EE9A4BF52BA}"/>
              </a:ext>
            </a:extLst>
          </p:cNvPr>
          <p:cNvSpPr txBox="1">
            <a:spLocks noGrp="1"/>
          </p:cNvSpPr>
          <p:nvPr>
            <p:ph type="body" idx="1"/>
          </p:nvPr>
        </p:nvSpPr>
        <p:spPr>
          <a:xfrm>
            <a:off x="1066803" y="2103120"/>
            <a:ext cx="10058400" cy="3849624"/>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46049B20-AFB0-4993-83E5-A37403560E7D}"/>
              </a:ext>
            </a:extLst>
          </p:cNvPr>
          <p:cNvSpPr txBox="1">
            <a:spLocks noGrp="1"/>
          </p:cNvSpPr>
          <p:nvPr>
            <p:ph type="dt" sz="half" idx="2"/>
          </p:nvPr>
        </p:nvSpPr>
        <p:spPr>
          <a:xfrm>
            <a:off x="7256797" y="6035040"/>
            <a:ext cx="2893042" cy="365760"/>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800" b="0" i="0" u="none" strike="noStrike" kern="1200" cap="none" spc="0" baseline="0">
                <a:solidFill>
                  <a:srgbClr val="404040"/>
                </a:solidFill>
                <a:uFillTx/>
                <a:latin typeface="Century Gothic"/>
              </a:defRPr>
            </a:lvl1pPr>
          </a:lstStyle>
          <a:p>
            <a:pPr lvl="0"/>
            <a:fld id="{E1D76853-C46E-4A03-9A7A-36FCEBD949BD}" type="datetime1">
              <a:rPr lang="en-US"/>
              <a:pPr lvl="0"/>
              <a:t>10/20/2021</a:t>
            </a:fld>
            <a:endParaRPr lang="en-US"/>
          </a:p>
        </p:txBody>
      </p:sp>
      <p:sp>
        <p:nvSpPr>
          <p:cNvPr id="8" name="Footer Placeholder 4">
            <a:extLst>
              <a:ext uri="{FF2B5EF4-FFF2-40B4-BE49-F238E27FC236}">
                <a16:creationId xmlns:a16="http://schemas.microsoft.com/office/drawing/2014/main" id="{00F4043D-E5A4-40BF-929D-565BB27BC9DA}"/>
              </a:ext>
            </a:extLst>
          </p:cNvPr>
          <p:cNvSpPr txBox="1">
            <a:spLocks noGrp="1"/>
          </p:cNvSpPr>
          <p:nvPr>
            <p:ph type="ftr" sz="quarter" idx="3"/>
          </p:nvPr>
        </p:nvSpPr>
        <p:spPr>
          <a:xfrm>
            <a:off x="1066803" y="6035040"/>
            <a:ext cx="5816598" cy="365760"/>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US" sz="800" b="0" i="0" u="none" strike="noStrike" kern="1200" cap="none" spc="0" baseline="0">
                <a:solidFill>
                  <a:srgbClr val="262626"/>
                </a:solidFill>
                <a:uFillTx/>
                <a:latin typeface="Century Gothic"/>
              </a:defRPr>
            </a:lvl1pPr>
          </a:lstStyle>
          <a:p>
            <a:pPr lvl="0"/>
            <a:endParaRPr lang="en-US"/>
          </a:p>
        </p:txBody>
      </p:sp>
      <p:sp>
        <p:nvSpPr>
          <p:cNvPr id="9" name="Slide Number Placeholder 5">
            <a:extLst>
              <a:ext uri="{FF2B5EF4-FFF2-40B4-BE49-F238E27FC236}">
                <a16:creationId xmlns:a16="http://schemas.microsoft.com/office/drawing/2014/main" id="{E4EB1A16-7F28-4130-A448-90476D3B5309}"/>
              </a:ext>
            </a:extLst>
          </p:cNvPr>
          <p:cNvSpPr txBox="1">
            <a:spLocks noGrp="1"/>
          </p:cNvSpPr>
          <p:nvPr>
            <p:ph type="sldNum" sz="quarter" idx="4"/>
          </p:nvPr>
        </p:nvSpPr>
        <p:spPr>
          <a:xfrm>
            <a:off x="10287000" y="6035040"/>
            <a:ext cx="838203" cy="365760"/>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800" b="0" i="0" u="none" strike="noStrike" kern="1200" cap="none" spc="0" baseline="0">
                <a:solidFill>
                  <a:srgbClr val="404040"/>
                </a:solidFill>
                <a:uFillTx/>
                <a:latin typeface="Century Gothic"/>
              </a:defRPr>
            </a:lvl1pPr>
          </a:lstStyle>
          <a:p>
            <a:pPr lvl="0"/>
            <a:fld id="{0F01C551-7E55-45B0-BADA-BA4CE6C09734}"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marL="0" marR="0" lvl="0" indent="0" algn="l" defTabSz="914400" rtl="0" fontAlgn="auto" hangingPunct="1">
        <a:lnSpc>
          <a:spcPct val="90000"/>
        </a:lnSpc>
        <a:spcBef>
          <a:spcPts val="0"/>
        </a:spcBef>
        <a:spcAft>
          <a:spcPts val="0"/>
        </a:spcAft>
        <a:buNone/>
        <a:tabLst/>
        <a:defRPr lang="en-US" sz="4000" b="0" i="0" u="none" strike="noStrike" kern="1200" cap="none" spc="0" baseline="0">
          <a:solidFill>
            <a:srgbClr val="262626"/>
          </a:solidFill>
          <a:uFillTx/>
          <a:latin typeface="Century Gothic"/>
        </a:defRPr>
      </a:lvl1pPr>
    </p:titleStyle>
    <p:bodyStyle>
      <a:lvl1pPr marL="182880" marR="0" lvl="0" indent="-182880" algn="l" defTabSz="914400" rtl="0" fontAlgn="auto" hangingPunct="1">
        <a:lnSpc>
          <a:spcPct val="110000"/>
        </a:lnSpc>
        <a:spcBef>
          <a:spcPts val="900"/>
        </a:spcBef>
        <a:spcAft>
          <a:spcPts val="0"/>
        </a:spcAft>
        <a:buClr>
          <a:srgbClr val="262626"/>
        </a:buClr>
        <a:buSzPct val="100000"/>
        <a:buFont typeface="Garamond" pitchFamily="18"/>
        <a:buChar char="◦"/>
        <a:tabLst/>
        <a:defRPr lang="en-US" sz="1500" b="0" i="0" u="none" strike="noStrike" kern="1200" cap="none" spc="0" baseline="0">
          <a:solidFill>
            <a:srgbClr val="000000"/>
          </a:solidFill>
          <a:uFillTx/>
          <a:latin typeface="Century Gothic"/>
        </a:defRPr>
      </a:lvl1pPr>
      <a:lvl2pPr marL="457200" marR="0" lvl="1"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300" b="0" i="0" u="none" strike="noStrike" kern="1200" cap="none" spc="0" baseline="0">
          <a:solidFill>
            <a:srgbClr val="000000"/>
          </a:solidFill>
          <a:uFillTx/>
          <a:latin typeface="Century Gothic"/>
        </a:defRPr>
      </a:lvl2pPr>
      <a:lvl3pPr marL="731520" marR="0" lvl="2"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200" b="0" i="0" u="none" strike="noStrike" kern="1200" cap="none" spc="0" baseline="0">
          <a:solidFill>
            <a:srgbClr val="000000"/>
          </a:solidFill>
          <a:uFillTx/>
          <a:latin typeface="Century Gothic"/>
        </a:defRPr>
      </a:lvl3pPr>
      <a:lvl4pPr marL="1005840" marR="0" lvl="3"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200" b="0" i="0" u="none" strike="noStrike" kern="1200" cap="none" spc="0" baseline="0">
          <a:solidFill>
            <a:srgbClr val="000000"/>
          </a:solidFill>
          <a:uFillTx/>
          <a:latin typeface="Century Gothic"/>
        </a:defRPr>
      </a:lvl4pPr>
      <a:lvl5pPr marL="1280160" marR="0" lvl="4"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200" b="0" i="0" u="none" strike="noStrike" kern="1200" cap="none" spc="0" baseline="0">
          <a:solidFill>
            <a:srgbClr val="000000"/>
          </a:solidFill>
          <a:uFillTx/>
          <a:latin typeface="Century Gothic"/>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5.xml"/><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66B8D4DE-6FD1-4563-919D-0D23EE12C9EB}"/>
              </a:ext>
            </a:extLst>
          </p:cNvPr>
          <p:cNvPicPr>
            <a:picLocks noChangeAspect="1"/>
          </p:cNvPicPr>
          <p:nvPr/>
        </p:nvPicPr>
        <p:blipFill>
          <a:blip r:embed="rId2"/>
          <a:srcRect/>
          <a:stretch>
            <a:fillRect/>
          </a:stretch>
        </p:blipFill>
        <p:spPr>
          <a:xfrm>
            <a:off x="0" y="-27340"/>
            <a:ext cx="8673733" cy="6885340"/>
          </a:xfrm>
          <a:prstGeom prst="rect">
            <a:avLst/>
          </a:prstGeom>
          <a:noFill/>
          <a:ln cap="flat">
            <a:noFill/>
          </a:ln>
        </p:spPr>
      </p:pic>
      <p:sp>
        <p:nvSpPr>
          <p:cNvPr id="3" name="Rectangle 81">
            <a:extLst>
              <a:ext uri="{FF2B5EF4-FFF2-40B4-BE49-F238E27FC236}">
                <a16:creationId xmlns:a16="http://schemas.microsoft.com/office/drawing/2014/main" id="{F93FD870-EE24-4102-933A-3A36A6F23EF4}"/>
              </a:ext>
            </a:extLst>
          </p:cNvPr>
          <p:cNvSpPr>
            <a:spLocks noMove="1" noResize="1"/>
          </p:cNvSpPr>
          <p:nvPr/>
        </p:nvSpPr>
        <p:spPr>
          <a:xfrm>
            <a:off x="5695066" y="1808527"/>
            <a:ext cx="5452530" cy="3240935"/>
          </a:xfrm>
          <a:prstGeom prst="rect">
            <a:avLst/>
          </a:prstGeom>
          <a:solidFill>
            <a:srgbClr val="404040"/>
          </a:solidFill>
          <a:ln cap="flat">
            <a:noFill/>
            <a:prstDash val="solid"/>
          </a:ln>
        </p:spPr>
        <p:txBody>
          <a:bodyPr lIns="0" tIns="0" rIns="0" bIns="0">
            <a:noAutofit/>
          </a:bodyPr>
          <a:lstStyle/>
          <a:p>
            <a:endParaRPr lang="en-US"/>
          </a:p>
        </p:txBody>
      </p:sp>
      <p:sp>
        <p:nvSpPr>
          <p:cNvPr id="4" name="Rectangle 83">
            <a:extLst>
              <a:ext uri="{FF2B5EF4-FFF2-40B4-BE49-F238E27FC236}">
                <a16:creationId xmlns:a16="http://schemas.microsoft.com/office/drawing/2014/main" id="{D81D98C0-AB31-4914-9CE7-3A6E0C57CF01}"/>
              </a:ext>
            </a:extLst>
          </p:cNvPr>
          <p:cNvSpPr>
            <a:spLocks noMove="1" noResize="1"/>
          </p:cNvSpPr>
          <p:nvPr/>
        </p:nvSpPr>
        <p:spPr>
          <a:xfrm>
            <a:off x="5861011" y="1975104"/>
            <a:ext cx="5120640" cy="2907792"/>
          </a:xfrm>
          <a:prstGeom prst="rect">
            <a:avLst/>
          </a:prstGeom>
          <a:noFill/>
          <a:ln w="6345" cap="sq">
            <a:solidFill>
              <a:srgbClr val="FFFFFF"/>
            </a:solidFill>
            <a:prstDash val="solid"/>
            <a:miter/>
          </a:ln>
        </p:spPr>
        <p:txBody>
          <a:bodyPr lIns="0" tIns="0" rIns="0" bIns="0">
            <a:noAutofit/>
          </a:bodyPr>
          <a:lstStyle/>
          <a:p>
            <a:endParaRPr lang="en-US"/>
          </a:p>
        </p:txBody>
      </p:sp>
      <p:sp>
        <p:nvSpPr>
          <p:cNvPr id="5" name="Title 1">
            <a:extLst>
              <a:ext uri="{FF2B5EF4-FFF2-40B4-BE49-F238E27FC236}">
                <a16:creationId xmlns:a16="http://schemas.microsoft.com/office/drawing/2014/main" id="{02152519-56DF-467B-958D-0A87FE679633}"/>
              </a:ext>
            </a:extLst>
          </p:cNvPr>
          <p:cNvSpPr txBox="1">
            <a:spLocks noGrp="1"/>
          </p:cNvSpPr>
          <p:nvPr>
            <p:ph type="ctrTitle"/>
          </p:nvPr>
        </p:nvSpPr>
        <p:spPr>
          <a:xfrm>
            <a:off x="6033796" y="2355457"/>
            <a:ext cx="4775079" cy="1630905"/>
          </a:xfrm>
        </p:spPr>
        <p:txBody>
          <a:bodyPr/>
          <a:lstStyle/>
          <a:p>
            <a:pPr lvl="0"/>
            <a:r>
              <a:rPr lang="cs-CZ" sz="4000">
                <a:solidFill>
                  <a:srgbClr val="FFFFFF"/>
                </a:solidFill>
              </a:rPr>
              <a:t>Otočné lavičky pro relaxaci</a:t>
            </a:r>
            <a:endParaRPr lang="en-US" sz="4000">
              <a:solidFill>
                <a:srgbClr val="FFFFFF"/>
              </a:solidFill>
            </a:endParaRPr>
          </a:p>
        </p:txBody>
      </p:sp>
      <p:sp>
        <p:nvSpPr>
          <p:cNvPr id="6" name="Subtitle 2">
            <a:extLst>
              <a:ext uri="{FF2B5EF4-FFF2-40B4-BE49-F238E27FC236}">
                <a16:creationId xmlns:a16="http://schemas.microsoft.com/office/drawing/2014/main" id="{4F3E69F8-8680-478A-AA37-71B9C5E79A93}"/>
              </a:ext>
            </a:extLst>
          </p:cNvPr>
          <p:cNvSpPr txBox="1">
            <a:spLocks noGrp="1"/>
          </p:cNvSpPr>
          <p:nvPr>
            <p:ph type="subTitle" idx="1"/>
          </p:nvPr>
        </p:nvSpPr>
        <p:spPr>
          <a:xfrm>
            <a:off x="6033796" y="3995992"/>
            <a:ext cx="4775079" cy="559658"/>
          </a:xfrm>
        </p:spPr>
        <p:txBody>
          <a:bodyPr/>
          <a:lstStyle/>
          <a:p>
            <a:pPr lvl="0">
              <a:spcAft>
                <a:spcPts val="600"/>
              </a:spcAft>
            </a:pPr>
            <a:r>
              <a:rPr lang="cs-CZ">
                <a:solidFill>
                  <a:srgbClr val="FFFFFF"/>
                </a:solidFill>
              </a:rPr>
              <a:t>Bc. Štěpánka Koubová Černá, DiS.</a:t>
            </a:r>
            <a:endParaRPr lang="en-US">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6">
    <p:bg>
      <p:bgPr>
        <a:blipFill>
          <a:blip r:embed="rId2">
            <a:alphaModFix amt="0"/>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346FE-4589-4235-93EC-AF94744822D1}"/>
              </a:ext>
            </a:extLst>
          </p:cNvPr>
          <p:cNvSpPr txBox="1">
            <a:spLocks noGrp="1"/>
          </p:cNvSpPr>
          <p:nvPr>
            <p:ph type="title"/>
          </p:nvPr>
        </p:nvSpPr>
        <p:spPr/>
        <p:txBody>
          <a:bodyPr anchorCtr="1"/>
          <a:lstStyle/>
          <a:p>
            <a:pPr lvl="0" algn="ctr"/>
            <a:r>
              <a:rPr lang="cs-CZ" b="1"/>
              <a:t>Otočné lavičky pro relaxaci</a:t>
            </a:r>
            <a:endParaRPr lang="en-US" b="1"/>
          </a:p>
        </p:txBody>
      </p:sp>
      <p:grpSp>
        <p:nvGrpSpPr>
          <p:cNvPr id="3" name="Content Placeholder 2" descr="SmartArt graphic">
            <a:extLst>
              <a:ext uri="{FF2B5EF4-FFF2-40B4-BE49-F238E27FC236}">
                <a16:creationId xmlns:a16="http://schemas.microsoft.com/office/drawing/2014/main" id="{0BE3F8D5-5CE3-4A50-BEA2-D000A290943C}"/>
              </a:ext>
            </a:extLst>
          </p:cNvPr>
          <p:cNvGrpSpPr/>
          <p:nvPr/>
        </p:nvGrpSpPr>
        <p:grpSpPr>
          <a:xfrm>
            <a:off x="1102409" y="2620368"/>
            <a:ext cx="9987177" cy="3105000"/>
            <a:chOff x="1102409" y="2620368"/>
            <a:chExt cx="9987177" cy="3105000"/>
          </a:xfrm>
        </p:grpSpPr>
        <p:sp>
          <p:nvSpPr>
            <p:cNvPr id="4" name="Freeform: Shape 3">
              <a:extLst>
                <a:ext uri="{FF2B5EF4-FFF2-40B4-BE49-F238E27FC236}">
                  <a16:creationId xmlns:a16="http://schemas.microsoft.com/office/drawing/2014/main" id="{123DAF18-C98A-4893-8925-80CE9C793216}"/>
                </a:ext>
              </a:extLst>
            </p:cNvPr>
            <p:cNvSpPr/>
            <p:nvPr/>
          </p:nvSpPr>
          <p:spPr>
            <a:xfrm>
              <a:off x="1683748" y="2620368"/>
              <a:ext cx="1818558" cy="181855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03F2B"/>
            </a:solidFill>
            <a:ln cap="flat">
              <a:noFill/>
              <a:prstDash val="solid"/>
            </a:ln>
          </p:spPr>
          <p:txBody>
            <a:bodyPr lIns="0" tIns="0" rIns="0" bIns="0"/>
            <a:lstStyle/>
            <a:p>
              <a:endParaRPr lang="en-US"/>
            </a:p>
          </p:txBody>
        </p:sp>
        <p:sp>
          <p:nvSpPr>
            <p:cNvPr id="5" name="Rectangle 4" descr="Calligraphy Pen with solid fill">
              <a:extLst>
                <a:ext uri="{FF2B5EF4-FFF2-40B4-BE49-F238E27FC236}">
                  <a16:creationId xmlns:a16="http://schemas.microsoft.com/office/drawing/2014/main" id="{0168317F-1F47-4E95-8EF4-171166231B58}"/>
                </a:ext>
              </a:extLst>
            </p:cNvPr>
            <p:cNvSpPr/>
            <p:nvPr/>
          </p:nvSpPr>
          <p:spPr>
            <a:xfrm>
              <a:off x="2071308" y="3007927"/>
              <a:ext cx="1043440" cy="1043440"/>
            </a:xfrm>
            <a:prstGeom prst="rect">
              <a:avLst/>
            </a:prstGeom>
            <a:blipFill>
              <a:blip r:embed="rId3">
                <a:alphaModFix/>
                <a:extLst>
                  <a:ext uri="{96DAC541-7B7A-43D3-8B79-37D633B846F1}">
                    <asvg:svgBlip xmlns:asvg="http://schemas.microsoft.com/office/drawing/2016/SVG/main" r:embed="rId4"/>
                  </a:ext>
                </a:extLst>
              </a:blip>
              <a:stretch>
                <a:fillRect/>
              </a:stretch>
            </a:blipFill>
            <a:ln cap="flat">
              <a:noFill/>
              <a:prstDash val="solid"/>
            </a:ln>
          </p:spPr>
          <p:txBody>
            <a:bodyPr lIns="0" tIns="0" rIns="0" bIns="0"/>
            <a:lstStyle/>
            <a:p>
              <a:endParaRPr lang="en-US"/>
            </a:p>
          </p:txBody>
        </p:sp>
        <p:sp>
          <p:nvSpPr>
            <p:cNvPr id="6" name="Freeform: Shape 5">
              <a:extLst>
                <a:ext uri="{FF2B5EF4-FFF2-40B4-BE49-F238E27FC236}">
                  <a16:creationId xmlns:a16="http://schemas.microsoft.com/office/drawing/2014/main" id="{1444EC48-4069-4391-B9DB-C4A33314577D}"/>
                </a:ext>
              </a:extLst>
            </p:cNvPr>
            <p:cNvSpPr/>
            <p:nvPr/>
          </p:nvSpPr>
          <p:spPr>
            <a:xfrm>
              <a:off x="1102409" y="5005370"/>
              <a:ext cx="2981245" cy="719998"/>
            </a:xfrm>
            <a:custGeom>
              <a:avLst/>
              <a:gdLst>
                <a:gd name="f0" fmla="val 10800000"/>
                <a:gd name="f1" fmla="val 5400000"/>
                <a:gd name="f2" fmla="val 180"/>
                <a:gd name="f3" fmla="val w"/>
                <a:gd name="f4" fmla="val h"/>
                <a:gd name="f5" fmla="val 0"/>
                <a:gd name="f6" fmla="val 2981250"/>
                <a:gd name="f7" fmla="val 720000"/>
                <a:gd name="f8" fmla="+- 0 0 -90"/>
                <a:gd name="f9" fmla="*/ f3 1 2981250"/>
                <a:gd name="f10" fmla="*/ f4 1 720000"/>
                <a:gd name="f11" fmla="val f5"/>
                <a:gd name="f12" fmla="val f6"/>
                <a:gd name="f13" fmla="val f7"/>
                <a:gd name="f14" fmla="*/ f8 f0 1"/>
                <a:gd name="f15" fmla="+- f13 0 f11"/>
                <a:gd name="f16" fmla="+- f12 0 f11"/>
                <a:gd name="f17" fmla="*/ f14 1 f2"/>
                <a:gd name="f18" fmla="*/ f16 1 2981250"/>
                <a:gd name="f19" fmla="*/ f15 1 720000"/>
                <a:gd name="f20" fmla="*/ 0 f16 1"/>
                <a:gd name="f21" fmla="*/ 0 f15 1"/>
                <a:gd name="f22" fmla="*/ 2981250 f16 1"/>
                <a:gd name="f23" fmla="*/ 720000 f15 1"/>
                <a:gd name="f24" fmla="+- f17 0 f1"/>
                <a:gd name="f25" fmla="*/ f20 1 2981250"/>
                <a:gd name="f26" fmla="*/ f21 1 720000"/>
                <a:gd name="f27" fmla="*/ f22 1 2981250"/>
                <a:gd name="f28" fmla="*/ f23 1 72000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981250" h="720000">
                  <a:moveTo>
                    <a:pt x="f5" y="f5"/>
                  </a:moveTo>
                  <a:lnTo>
                    <a:pt x="f6" y="f5"/>
                  </a:lnTo>
                  <a:lnTo>
                    <a:pt x="f6" y="f7"/>
                  </a:lnTo>
                  <a:lnTo>
                    <a:pt x="f5" y="f7"/>
                  </a:lnTo>
                  <a:lnTo>
                    <a:pt x="f5" y="f5"/>
                  </a:lnTo>
                  <a:close/>
                </a:path>
              </a:pathLst>
            </a:custGeom>
            <a:noFill/>
            <a:ln cap="flat">
              <a:noFill/>
              <a:prstDash val="solid"/>
            </a:ln>
          </p:spPr>
          <p:txBody>
            <a:bodyPr vert="horz" wrap="square" lIns="0" tIns="0" rIns="0" bIns="0" anchor="t" anchorCtr="1" compatLnSpc="1">
              <a:noAutofit/>
            </a:bodyPr>
            <a:lstStyle/>
            <a:p>
              <a:pPr marL="0" marR="0" lvl="0" indent="0" algn="ctr" defTabSz="711202" rtl="0" fontAlgn="auto" hangingPunct="1">
                <a:lnSpc>
                  <a:spcPct val="100000"/>
                </a:lnSpc>
                <a:spcBef>
                  <a:spcPts val="0"/>
                </a:spcBef>
                <a:spcAft>
                  <a:spcPts val="700"/>
                </a:spcAft>
                <a:buNone/>
                <a:tabLst/>
                <a:defRPr sz="1800" b="0" i="0" u="none" strike="noStrike" kern="0" cap="all" spc="0" baseline="0">
                  <a:solidFill>
                    <a:srgbClr val="000000"/>
                  </a:solidFill>
                  <a:uFillTx/>
                </a:defRPr>
              </a:pPr>
              <a:r>
                <a:rPr lang="cs-CZ" sz="1600" b="1" i="0" u="none" strike="noStrike" kern="1200" cap="all" spc="0" baseline="0">
                  <a:solidFill>
                    <a:srgbClr val="000000"/>
                  </a:solidFill>
                  <a:uFillTx/>
                  <a:latin typeface="Century Gothic"/>
                </a:rPr>
                <a:t>Popis projektu</a:t>
              </a:r>
              <a:endParaRPr lang="en-US" sz="1600" b="1" i="0" u="none" strike="noStrike" kern="1200" cap="all" spc="0" baseline="0">
                <a:solidFill>
                  <a:srgbClr val="000000"/>
                </a:solidFill>
                <a:uFillTx/>
                <a:latin typeface="Century Gothic"/>
              </a:endParaRPr>
            </a:p>
          </p:txBody>
        </p:sp>
        <p:sp>
          <p:nvSpPr>
            <p:cNvPr id="7" name="Freeform: Shape 6">
              <a:extLst>
                <a:ext uri="{FF2B5EF4-FFF2-40B4-BE49-F238E27FC236}">
                  <a16:creationId xmlns:a16="http://schemas.microsoft.com/office/drawing/2014/main" id="{6A4AE8E0-8A85-4F37-930D-6B632207AD9B}"/>
                </a:ext>
              </a:extLst>
            </p:cNvPr>
            <p:cNvSpPr/>
            <p:nvPr/>
          </p:nvSpPr>
          <p:spPr>
            <a:xfrm>
              <a:off x="5186714" y="2620368"/>
              <a:ext cx="1818558" cy="181855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3488A0"/>
            </a:solidFill>
            <a:ln cap="flat">
              <a:noFill/>
              <a:prstDash val="solid"/>
            </a:ln>
          </p:spPr>
          <p:txBody>
            <a:bodyPr lIns="0" tIns="0" rIns="0" bIns="0"/>
            <a:lstStyle/>
            <a:p>
              <a:endParaRPr lang="en-US"/>
            </a:p>
          </p:txBody>
        </p:sp>
        <p:sp>
          <p:nvSpPr>
            <p:cNvPr id="8" name="Rectangle 7" descr="Architecture with solid fill">
              <a:extLst>
                <a:ext uri="{FF2B5EF4-FFF2-40B4-BE49-F238E27FC236}">
                  <a16:creationId xmlns:a16="http://schemas.microsoft.com/office/drawing/2014/main" id="{BC1E4C26-78C0-4811-88DC-8C4CD128539F}"/>
                </a:ext>
              </a:extLst>
            </p:cNvPr>
            <p:cNvSpPr/>
            <p:nvPr/>
          </p:nvSpPr>
          <p:spPr>
            <a:xfrm>
              <a:off x="5574282" y="3007927"/>
              <a:ext cx="1043440" cy="1043440"/>
            </a:xfrm>
            <a:prstGeom prst="rect">
              <a:avLst/>
            </a:prstGeom>
            <a:blipFill>
              <a:blip r:embed="rId5">
                <a:alphaModFix/>
                <a:extLst>
                  <a:ext uri="{96DAC541-7B7A-43D3-8B79-37D633B846F1}">
                    <asvg:svgBlip xmlns:asvg="http://schemas.microsoft.com/office/drawing/2016/SVG/main" r:embed="rId6"/>
                  </a:ext>
                </a:extLst>
              </a:blip>
              <a:stretch>
                <a:fillRect/>
              </a:stretch>
            </a:blipFill>
            <a:ln cap="flat">
              <a:noFill/>
              <a:prstDash val="solid"/>
            </a:ln>
          </p:spPr>
          <p:txBody>
            <a:bodyPr lIns="0" tIns="0" rIns="0" bIns="0"/>
            <a:lstStyle/>
            <a:p>
              <a:endParaRPr lang="en-US"/>
            </a:p>
          </p:txBody>
        </p:sp>
        <p:sp>
          <p:nvSpPr>
            <p:cNvPr id="9" name="Freeform: Shape 8">
              <a:extLst>
                <a:ext uri="{FF2B5EF4-FFF2-40B4-BE49-F238E27FC236}">
                  <a16:creationId xmlns:a16="http://schemas.microsoft.com/office/drawing/2014/main" id="{F500508E-1BFD-4BD3-8195-356AC7516399}"/>
                </a:ext>
              </a:extLst>
            </p:cNvPr>
            <p:cNvSpPr/>
            <p:nvPr/>
          </p:nvSpPr>
          <p:spPr>
            <a:xfrm>
              <a:off x="4605375" y="5005370"/>
              <a:ext cx="2981245" cy="719998"/>
            </a:xfrm>
            <a:custGeom>
              <a:avLst/>
              <a:gdLst>
                <a:gd name="f0" fmla="val 10800000"/>
                <a:gd name="f1" fmla="val 5400000"/>
                <a:gd name="f2" fmla="val 180"/>
                <a:gd name="f3" fmla="val w"/>
                <a:gd name="f4" fmla="val h"/>
                <a:gd name="f5" fmla="val 0"/>
                <a:gd name="f6" fmla="val 2981250"/>
                <a:gd name="f7" fmla="val 720000"/>
                <a:gd name="f8" fmla="+- 0 0 -90"/>
                <a:gd name="f9" fmla="*/ f3 1 2981250"/>
                <a:gd name="f10" fmla="*/ f4 1 720000"/>
                <a:gd name="f11" fmla="val f5"/>
                <a:gd name="f12" fmla="val f6"/>
                <a:gd name="f13" fmla="val f7"/>
                <a:gd name="f14" fmla="*/ f8 f0 1"/>
                <a:gd name="f15" fmla="+- f13 0 f11"/>
                <a:gd name="f16" fmla="+- f12 0 f11"/>
                <a:gd name="f17" fmla="*/ f14 1 f2"/>
                <a:gd name="f18" fmla="*/ f16 1 2981250"/>
                <a:gd name="f19" fmla="*/ f15 1 720000"/>
                <a:gd name="f20" fmla="*/ 0 f16 1"/>
                <a:gd name="f21" fmla="*/ 0 f15 1"/>
                <a:gd name="f22" fmla="*/ 2981250 f16 1"/>
                <a:gd name="f23" fmla="*/ 720000 f15 1"/>
                <a:gd name="f24" fmla="+- f17 0 f1"/>
                <a:gd name="f25" fmla="*/ f20 1 2981250"/>
                <a:gd name="f26" fmla="*/ f21 1 720000"/>
                <a:gd name="f27" fmla="*/ f22 1 2981250"/>
                <a:gd name="f28" fmla="*/ f23 1 72000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981250" h="720000">
                  <a:moveTo>
                    <a:pt x="f5" y="f5"/>
                  </a:moveTo>
                  <a:lnTo>
                    <a:pt x="f6" y="f5"/>
                  </a:lnTo>
                  <a:lnTo>
                    <a:pt x="f6" y="f7"/>
                  </a:lnTo>
                  <a:lnTo>
                    <a:pt x="f5" y="f7"/>
                  </a:lnTo>
                  <a:lnTo>
                    <a:pt x="f5" y="f5"/>
                  </a:lnTo>
                  <a:close/>
                </a:path>
              </a:pathLst>
            </a:custGeom>
            <a:noFill/>
            <a:ln cap="flat">
              <a:noFill/>
              <a:prstDash val="solid"/>
            </a:ln>
          </p:spPr>
          <p:txBody>
            <a:bodyPr vert="horz" wrap="square" lIns="0" tIns="0" rIns="0" bIns="0" anchor="t" anchorCtr="1" compatLnSpc="1">
              <a:noAutofit/>
            </a:bodyPr>
            <a:lstStyle/>
            <a:p>
              <a:pPr marL="0" marR="0" lvl="0" indent="0" algn="ctr" defTabSz="711202" rtl="0" fontAlgn="auto" hangingPunct="1">
                <a:lnSpc>
                  <a:spcPct val="100000"/>
                </a:lnSpc>
                <a:spcBef>
                  <a:spcPts val="0"/>
                </a:spcBef>
                <a:spcAft>
                  <a:spcPts val="700"/>
                </a:spcAft>
                <a:buNone/>
                <a:tabLst/>
                <a:defRPr sz="1800" b="0" i="0" u="none" strike="noStrike" kern="0" cap="all" spc="0" baseline="0">
                  <a:solidFill>
                    <a:srgbClr val="000000"/>
                  </a:solidFill>
                  <a:uFillTx/>
                </a:defRPr>
              </a:pPr>
              <a:r>
                <a:rPr lang="cs-CZ" sz="1600" b="1" i="0" u="none" strike="noStrike" kern="1200" cap="all" spc="0" baseline="0">
                  <a:solidFill>
                    <a:srgbClr val="000000"/>
                  </a:solidFill>
                  <a:uFillTx/>
                  <a:latin typeface="Century Gothic"/>
                </a:rPr>
                <a:t>Odúvodnění návrhu, současný stav, popis změn</a:t>
              </a:r>
              <a:endParaRPr lang="en-US" sz="1600" b="1" i="0" u="none" strike="noStrike" kern="1200" cap="all" spc="0" baseline="0">
                <a:solidFill>
                  <a:srgbClr val="000000"/>
                </a:solidFill>
                <a:uFillTx/>
                <a:latin typeface="Century Gothic"/>
              </a:endParaRPr>
            </a:p>
          </p:txBody>
        </p:sp>
        <p:sp>
          <p:nvSpPr>
            <p:cNvPr id="10" name="Freeform: Shape 9">
              <a:extLst>
                <a:ext uri="{FF2B5EF4-FFF2-40B4-BE49-F238E27FC236}">
                  <a16:creationId xmlns:a16="http://schemas.microsoft.com/office/drawing/2014/main" id="{F5F28779-9ECA-40BF-9AEE-1BF95C4B8233}"/>
                </a:ext>
              </a:extLst>
            </p:cNvPr>
            <p:cNvSpPr/>
            <p:nvPr/>
          </p:nvSpPr>
          <p:spPr>
            <a:xfrm>
              <a:off x="8689689" y="2620368"/>
              <a:ext cx="1818558" cy="1818558"/>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8D22F"/>
            </a:solidFill>
            <a:ln cap="flat">
              <a:noFill/>
              <a:prstDash val="solid"/>
            </a:ln>
          </p:spPr>
          <p:txBody>
            <a:bodyPr lIns="0" tIns="0" rIns="0" bIns="0"/>
            <a:lstStyle/>
            <a:p>
              <a:endParaRPr lang="en-US"/>
            </a:p>
          </p:txBody>
        </p:sp>
        <p:sp>
          <p:nvSpPr>
            <p:cNvPr id="11" name="Rectangle 10" descr="Calculator with solid fill">
              <a:extLst>
                <a:ext uri="{FF2B5EF4-FFF2-40B4-BE49-F238E27FC236}">
                  <a16:creationId xmlns:a16="http://schemas.microsoft.com/office/drawing/2014/main" id="{5DCB22AF-5167-41E0-8FFB-7F8CCAF42CCF}"/>
                </a:ext>
              </a:extLst>
            </p:cNvPr>
            <p:cNvSpPr/>
            <p:nvPr/>
          </p:nvSpPr>
          <p:spPr>
            <a:xfrm>
              <a:off x="9077248" y="3007927"/>
              <a:ext cx="1043440" cy="1043440"/>
            </a:xfrm>
            <a:prstGeom prst="rect">
              <a:avLst/>
            </a:prstGeom>
            <a:blipFill>
              <a:blip r:embed="rId7">
                <a:alphaModFix/>
                <a:extLst>
                  <a:ext uri="{96DAC541-7B7A-43D3-8B79-37D633B846F1}">
                    <asvg:svgBlip xmlns:asvg="http://schemas.microsoft.com/office/drawing/2016/SVG/main" r:embed="rId8"/>
                  </a:ext>
                </a:extLst>
              </a:blip>
              <a:stretch>
                <a:fillRect/>
              </a:stretch>
            </a:blipFill>
            <a:ln cap="flat">
              <a:noFill/>
              <a:prstDash val="solid"/>
            </a:ln>
          </p:spPr>
          <p:txBody>
            <a:bodyPr lIns="0" tIns="0" rIns="0" bIns="0"/>
            <a:lstStyle/>
            <a:p>
              <a:endParaRPr lang="en-US"/>
            </a:p>
          </p:txBody>
        </p:sp>
        <p:sp>
          <p:nvSpPr>
            <p:cNvPr id="12" name="Freeform: Shape 11">
              <a:extLst>
                <a:ext uri="{FF2B5EF4-FFF2-40B4-BE49-F238E27FC236}">
                  <a16:creationId xmlns:a16="http://schemas.microsoft.com/office/drawing/2014/main" id="{E710AAA8-5375-4B1C-8848-6C33368C0ED6}"/>
                </a:ext>
              </a:extLst>
            </p:cNvPr>
            <p:cNvSpPr/>
            <p:nvPr/>
          </p:nvSpPr>
          <p:spPr>
            <a:xfrm>
              <a:off x="8108341" y="5005370"/>
              <a:ext cx="2981245" cy="719998"/>
            </a:xfrm>
            <a:custGeom>
              <a:avLst/>
              <a:gdLst>
                <a:gd name="f0" fmla="val 10800000"/>
                <a:gd name="f1" fmla="val 5400000"/>
                <a:gd name="f2" fmla="val 180"/>
                <a:gd name="f3" fmla="val w"/>
                <a:gd name="f4" fmla="val h"/>
                <a:gd name="f5" fmla="val 0"/>
                <a:gd name="f6" fmla="val 2981250"/>
                <a:gd name="f7" fmla="val 720000"/>
                <a:gd name="f8" fmla="+- 0 0 -90"/>
                <a:gd name="f9" fmla="*/ f3 1 2981250"/>
                <a:gd name="f10" fmla="*/ f4 1 720000"/>
                <a:gd name="f11" fmla="val f5"/>
                <a:gd name="f12" fmla="val f6"/>
                <a:gd name="f13" fmla="val f7"/>
                <a:gd name="f14" fmla="*/ f8 f0 1"/>
                <a:gd name="f15" fmla="+- f13 0 f11"/>
                <a:gd name="f16" fmla="+- f12 0 f11"/>
                <a:gd name="f17" fmla="*/ f14 1 f2"/>
                <a:gd name="f18" fmla="*/ f16 1 2981250"/>
                <a:gd name="f19" fmla="*/ f15 1 720000"/>
                <a:gd name="f20" fmla="*/ 0 f16 1"/>
                <a:gd name="f21" fmla="*/ 0 f15 1"/>
                <a:gd name="f22" fmla="*/ 2981250 f16 1"/>
                <a:gd name="f23" fmla="*/ 720000 f15 1"/>
                <a:gd name="f24" fmla="+- f17 0 f1"/>
                <a:gd name="f25" fmla="*/ f20 1 2981250"/>
                <a:gd name="f26" fmla="*/ f21 1 720000"/>
                <a:gd name="f27" fmla="*/ f22 1 2981250"/>
                <a:gd name="f28" fmla="*/ f23 1 72000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981250" h="720000">
                  <a:moveTo>
                    <a:pt x="f5" y="f5"/>
                  </a:moveTo>
                  <a:lnTo>
                    <a:pt x="f6" y="f5"/>
                  </a:lnTo>
                  <a:lnTo>
                    <a:pt x="f6" y="f7"/>
                  </a:lnTo>
                  <a:lnTo>
                    <a:pt x="f5" y="f7"/>
                  </a:lnTo>
                  <a:lnTo>
                    <a:pt x="f5" y="f5"/>
                  </a:lnTo>
                  <a:close/>
                </a:path>
              </a:pathLst>
            </a:custGeom>
            <a:noFill/>
            <a:ln cap="flat">
              <a:noFill/>
              <a:prstDash val="solid"/>
            </a:ln>
          </p:spPr>
          <p:txBody>
            <a:bodyPr vert="horz" wrap="square" lIns="0" tIns="0" rIns="0" bIns="0" anchor="t" anchorCtr="1" compatLnSpc="1">
              <a:noAutofit/>
            </a:bodyPr>
            <a:lstStyle/>
            <a:p>
              <a:pPr marL="0" marR="0" lvl="0" indent="0" algn="ctr" defTabSz="711202" rtl="0" fontAlgn="auto" hangingPunct="1">
                <a:lnSpc>
                  <a:spcPct val="100000"/>
                </a:lnSpc>
                <a:spcBef>
                  <a:spcPts val="0"/>
                </a:spcBef>
                <a:spcAft>
                  <a:spcPts val="700"/>
                </a:spcAft>
                <a:buNone/>
                <a:tabLst/>
                <a:defRPr sz="1800" b="0" i="0" u="none" strike="noStrike" kern="0" cap="all" spc="0" baseline="0">
                  <a:solidFill>
                    <a:srgbClr val="000000"/>
                  </a:solidFill>
                  <a:uFillTx/>
                </a:defRPr>
              </a:pPr>
              <a:r>
                <a:rPr lang="cs-CZ" sz="1600" b="1" i="0" u="none" strike="noStrike" kern="1200" cap="all" spc="0" baseline="0">
                  <a:solidFill>
                    <a:srgbClr val="000000"/>
                  </a:solidFill>
                  <a:uFillTx/>
                  <a:latin typeface="Century Gothic"/>
                </a:rPr>
                <a:t>Vyčíslení nákladů</a:t>
              </a:r>
              <a:endParaRPr lang="en-US" sz="1600" b="1" i="0" u="none" strike="noStrike" kern="1200" cap="all" spc="0" baseline="0">
                <a:solidFill>
                  <a:srgbClr val="000000"/>
                </a:solidFill>
                <a:uFillTx/>
                <a:latin typeface="Century Gothic"/>
              </a:endParaRPr>
            </a:p>
          </p:txBody>
        </p:sp>
      </p:grpSp>
      <p:pic>
        <p:nvPicPr>
          <p:cNvPr id="13" name="Picture 6">
            <a:extLst>
              <a:ext uri="{FF2B5EF4-FFF2-40B4-BE49-F238E27FC236}">
                <a16:creationId xmlns:a16="http://schemas.microsoft.com/office/drawing/2014/main" id="{D7670B23-E9B5-4ED6-A500-0562161AAEF7}"/>
              </a:ext>
            </a:extLst>
          </p:cNvPr>
          <p:cNvPicPr>
            <a:picLocks noChangeAspect="1"/>
          </p:cNvPicPr>
          <p:nvPr/>
        </p:nvPicPr>
        <p:blipFill>
          <a:blip r:embed="rId9"/>
          <a:stretch>
            <a:fillRect/>
          </a:stretch>
        </p:blipFill>
        <p:spPr>
          <a:xfrm>
            <a:off x="4124328" y="2224085"/>
            <a:ext cx="3943349" cy="2409828"/>
          </a:xfrm>
          <a:prstGeom prst="rect">
            <a:avLst/>
          </a:prstGeom>
          <a:noFill/>
          <a:ln cap="flat">
            <a:noFill/>
          </a:ln>
        </p:spPr>
      </p:pic>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4E8E4-93F0-450F-849B-1DF10989F44C}"/>
              </a:ext>
            </a:extLst>
          </p:cNvPr>
          <p:cNvSpPr txBox="1">
            <a:spLocks noGrp="1"/>
          </p:cNvSpPr>
          <p:nvPr>
            <p:ph type="title"/>
          </p:nvPr>
        </p:nvSpPr>
        <p:spPr/>
        <p:txBody>
          <a:bodyPr/>
          <a:lstStyle/>
          <a:p>
            <a:pPr lvl="0"/>
            <a:r>
              <a:rPr lang="cs-CZ"/>
              <a:t>Relaxace s maximálním požitkem</a:t>
            </a:r>
            <a:endParaRPr lang="en-US"/>
          </a:p>
        </p:txBody>
      </p:sp>
      <p:sp>
        <p:nvSpPr>
          <p:cNvPr id="3" name="Text Placeholder 2">
            <a:extLst>
              <a:ext uri="{FF2B5EF4-FFF2-40B4-BE49-F238E27FC236}">
                <a16:creationId xmlns:a16="http://schemas.microsoft.com/office/drawing/2014/main" id="{0EF54A30-6E88-40A6-B792-72154DB85298}"/>
              </a:ext>
            </a:extLst>
          </p:cNvPr>
          <p:cNvSpPr txBox="1">
            <a:spLocks noGrp="1"/>
          </p:cNvSpPr>
          <p:nvPr>
            <p:ph type="body" idx="1"/>
          </p:nvPr>
        </p:nvSpPr>
        <p:spPr/>
        <p:txBody>
          <a:bodyPr/>
          <a:lstStyle/>
          <a:p>
            <a:pPr lvl="0"/>
            <a:r>
              <a:rPr lang="cs-CZ" sz="1800"/>
              <a:t>Popis projektu</a:t>
            </a:r>
            <a:endParaRPr lang="en-US" sz="1800"/>
          </a:p>
        </p:txBody>
      </p:sp>
      <p:sp>
        <p:nvSpPr>
          <p:cNvPr id="4" name="Content Placeholder 3">
            <a:extLst>
              <a:ext uri="{FF2B5EF4-FFF2-40B4-BE49-F238E27FC236}">
                <a16:creationId xmlns:a16="http://schemas.microsoft.com/office/drawing/2014/main" id="{11664B51-CE79-481F-AFF6-9812F7F612CC}"/>
              </a:ext>
            </a:extLst>
          </p:cNvPr>
          <p:cNvSpPr txBox="1">
            <a:spLocks noGrp="1"/>
          </p:cNvSpPr>
          <p:nvPr>
            <p:ph type="body" idx="3"/>
          </p:nvPr>
        </p:nvSpPr>
        <p:spPr>
          <a:xfrm>
            <a:off x="1069848" y="2792467"/>
            <a:ext cx="4663440" cy="3163824"/>
          </a:xfrm>
        </p:spPr>
        <p:txBody>
          <a:bodyPr anchor="t"/>
          <a:lstStyle/>
          <a:p>
            <a:pPr marL="182880" lvl="0" indent="-182880">
              <a:lnSpc>
                <a:spcPct val="90000"/>
              </a:lnSpc>
              <a:spcBef>
                <a:spcPts val="900"/>
              </a:spcBef>
              <a:buChar char="◦"/>
            </a:pPr>
            <a:r>
              <a:rPr lang="en-US" sz="1100" b="0"/>
              <a:t>Otočné lavičky jsou bezpečné a stabilní. Jsou vhodné pro všechny věkové kategorie. Vzhledem k navrhovanému umístění poblíž dětských hřišť a sportovišť, se rodiče mohou doslova „otáčet“ za svými dětmi. Vzhledem k rotačnímu pohybu laviček jejich uživatelé jistě ocení daleko širší místní panorama, než které jim nabízí statický mobiliář. Lavičky jsou navrženy k umístění na plochách ve správě MČ, které slouží volnočasovým aktivitám a relaxaci. Vyžadují minimální náklady na údržbu a proto nejsou do budoucna zátěží místního rozpočtu. Výrazně doporučuji konzultaci nejvhodnějšího umístění s bezprostředními obyvateli dotčených míst, přinejmenším zajištění jejich informovanosti o plánované realizaci v případě, že většina obyvatel naší MČ projekt podpoří. Otočná lavička akcentuje relaxační účel, ke kterému jsou pozemky vhodné pro jejich umístění určeny. Pobyt na těchto místech si užijete. Na této lavičce si odpočinete.</a:t>
            </a:r>
          </a:p>
        </p:txBody>
      </p:sp>
      <p:sp>
        <p:nvSpPr>
          <p:cNvPr id="5" name="Text Placeholder 4">
            <a:extLst>
              <a:ext uri="{FF2B5EF4-FFF2-40B4-BE49-F238E27FC236}">
                <a16:creationId xmlns:a16="http://schemas.microsoft.com/office/drawing/2014/main" id="{2182E4B1-ABFA-4ED7-AEB2-F433261AF8C0}"/>
              </a:ext>
            </a:extLst>
          </p:cNvPr>
          <p:cNvSpPr txBox="1">
            <a:spLocks noGrp="1"/>
          </p:cNvSpPr>
          <p:nvPr>
            <p:ph idx="2"/>
          </p:nvPr>
        </p:nvSpPr>
        <p:spPr>
          <a:xfrm>
            <a:off x="6458708" y="2074334"/>
            <a:ext cx="4663440" cy="640080"/>
          </a:xfrm>
        </p:spPr>
        <p:txBody>
          <a:bodyPr anchor="ctr"/>
          <a:lstStyle/>
          <a:p>
            <a:pPr marL="0" lvl="0" indent="0">
              <a:spcBef>
                <a:spcPts val="0"/>
              </a:spcBef>
              <a:buNone/>
            </a:pPr>
            <a:r>
              <a:rPr lang="en-US" b="1"/>
              <a:t>Oto</a:t>
            </a:r>
            <a:r>
              <a:rPr lang="cs-CZ" b="1"/>
              <a:t>čné lavičky pro maximální relaxaci</a:t>
            </a:r>
            <a:endParaRPr lang="en-US" b="1"/>
          </a:p>
        </p:txBody>
      </p:sp>
      <p:pic>
        <p:nvPicPr>
          <p:cNvPr id="6" name="20211018144406">
            <a:extLst>
              <a:ext uri="{FF2B5EF4-FFF2-40B4-BE49-F238E27FC236}">
                <a16:creationId xmlns:a16="http://schemas.microsoft.com/office/drawing/2014/main" id="{E3DF3B44-9CAB-4354-BFBF-B38819A614C2}"/>
              </a:ext>
            </a:extLst>
          </p:cNvPr>
          <p:cNvPicPr>
            <a:picLocks noGrp="1" noChangeAspect="1"/>
          </p:cNvPicPr>
          <p:nvPr>
            <p:ph idx="4"/>
            <a:videoFile r:link="rId2"/>
            <p:extLst>
              <p:ext uri="{DAA4B4D4-6D71-4841-9C94-3DE7FCFB9230}">
                <p14:media xmlns:p14="http://schemas.microsoft.com/office/powerpoint/2010/main" r:embed="rId1"/>
              </p:ext>
            </p:extLst>
          </p:nvPr>
        </p:nvPicPr>
        <p:blipFill>
          <a:blip r:embed="rId4"/>
          <a:stretch>
            <a:fillRect/>
          </a:stretch>
        </p:blipFill>
        <p:spPr>
          <a:xfrm>
            <a:off x="7207245" y="2792413"/>
            <a:ext cx="3163888" cy="3163888"/>
          </a:xfr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p:stCondLst>
                    <p:cond delay="indefinite"/>
                  </p:stCondLst>
                  <p:endCondLst>
                    <p:cond evt="onNext" delay="0">
                      <p:tgtEl>
                        <p:sldTgt/>
                      </p:tgtEl>
                    </p:cond>
                    <p:cond evt="onPrev" delay="0">
                      <p:tgtEl>
                        <p:sldTgt/>
                      </p:tgtEl>
                    </p:cond>
                  </p:endCondLst>
                </p:cTn>
                <p:tgtEl>
                  <p:spTgt spid="6"/>
                </p:tgtEl>
              </p:cMediaNode>
            </p:video>
            <p:seq concurrent="1" nextAc="seek">
              <p:cTn id="8" dur="indefinite" nodeType="interactiveSeq">
                <p:stCondLst>
                  <p:cond evt="onClick" delay="0">
                    <p:tgtEl>
                      <p:spTgt spid="6"/>
                    </p:tgtEl>
                  </p:cond>
                </p:stCondLst>
                <p:childTnLst>
                  <p:par>
                    <p:cTn id="9" fill="hold">
                      <p:stCondLst>
                        <p:cond evt="onBegin" delay="0">
                          <p:tn val="8"/>
                        </p:cond>
                      </p:stCondLst>
                      <p:childTnLst>
                        <p:par>
                          <p:cTn id="10" fill="hold">
                            <p:stCondLst>
                              <p:cond delay="0"/>
                            </p:stCondLst>
                            <p:childTnLst>
                              <p:par>
                                <p:cTn id="11" presetID="2" presetClass="mediacall" presetSubtype="0" fill="hold" nodeType="clickEffect">
                                  <p:stCondLst>
                                    <p:cond delay="0"/>
                                  </p:stCondLst>
                                  <p:childTnLst>
                                    <p:cmd type="call" cmd="togglePause">
                                      <p:cBhvr>
                                        <p:cTn id="12"/>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B1854-7537-41B7-B76F-E00C57A2C2A8}"/>
              </a:ext>
            </a:extLst>
          </p:cNvPr>
          <p:cNvSpPr txBox="1">
            <a:spLocks noGrp="1"/>
          </p:cNvSpPr>
          <p:nvPr>
            <p:ph type="title"/>
          </p:nvPr>
        </p:nvSpPr>
        <p:spPr/>
        <p:txBody>
          <a:bodyPr/>
          <a:lstStyle/>
          <a:p>
            <a:pPr lvl="0"/>
            <a:r>
              <a:rPr lang="cs-CZ" sz="3600" b="1"/>
              <a:t>Odúvodnění návrhu, současný stav, </a:t>
            </a:r>
            <a:br>
              <a:rPr lang="cs-CZ" sz="3600" b="1"/>
            </a:br>
            <a:r>
              <a:rPr lang="cs-CZ" sz="3600" b="1"/>
              <a:t>popis změn</a:t>
            </a:r>
            <a:br>
              <a:rPr lang="en-US" sz="3600" b="1"/>
            </a:br>
            <a:endParaRPr lang="en-US" sz="3600"/>
          </a:p>
        </p:txBody>
      </p:sp>
      <p:sp>
        <p:nvSpPr>
          <p:cNvPr id="3" name="Text Placeholder 2">
            <a:extLst>
              <a:ext uri="{FF2B5EF4-FFF2-40B4-BE49-F238E27FC236}">
                <a16:creationId xmlns:a16="http://schemas.microsoft.com/office/drawing/2014/main" id="{B6555199-8E61-4AAC-A968-99431C827B07}"/>
              </a:ext>
            </a:extLst>
          </p:cNvPr>
          <p:cNvSpPr txBox="1">
            <a:spLocks noGrp="1"/>
          </p:cNvSpPr>
          <p:nvPr>
            <p:ph type="body" idx="1"/>
          </p:nvPr>
        </p:nvSpPr>
        <p:spPr/>
        <p:txBody>
          <a:bodyPr/>
          <a:lstStyle/>
          <a:p>
            <a:pPr lvl="0"/>
            <a:r>
              <a:rPr lang="en-US" b="0">
                <a:latin typeface="Roboto" pitchFamily="2"/>
              </a:rPr>
              <a:t>Odůvodnění návrhu</a:t>
            </a:r>
          </a:p>
          <a:p>
            <a:pPr lvl="0"/>
            <a:endParaRPr lang="en-US"/>
          </a:p>
        </p:txBody>
      </p:sp>
      <p:sp>
        <p:nvSpPr>
          <p:cNvPr id="4" name="Content Placeholder 3">
            <a:extLst>
              <a:ext uri="{FF2B5EF4-FFF2-40B4-BE49-F238E27FC236}">
                <a16:creationId xmlns:a16="http://schemas.microsoft.com/office/drawing/2014/main" id="{B2466C3A-4003-4403-86A7-0C94BDEFEE0C}"/>
              </a:ext>
            </a:extLst>
          </p:cNvPr>
          <p:cNvSpPr txBox="1">
            <a:spLocks noGrp="1"/>
          </p:cNvSpPr>
          <p:nvPr>
            <p:ph type="body" idx="3"/>
          </p:nvPr>
        </p:nvSpPr>
        <p:spPr>
          <a:xfrm>
            <a:off x="1069848" y="2792467"/>
            <a:ext cx="4663440" cy="3163824"/>
          </a:xfrm>
        </p:spPr>
        <p:txBody>
          <a:bodyPr anchor="t"/>
          <a:lstStyle/>
          <a:p>
            <a:pPr marL="182880" lvl="0" indent="-182880">
              <a:lnSpc>
                <a:spcPct val="90000"/>
              </a:lnSpc>
              <a:spcBef>
                <a:spcPts val="900"/>
              </a:spcBef>
              <a:buChar char="◦"/>
            </a:pPr>
            <a:r>
              <a:rPr lang="en-US" sz="1300" b="0">
                <a:latin typeface="Roboto" pitchFamily="2"/>
              </a:rPr>
              <a:t>Projekt je inspirován v okolních MČ, kde jsem se setkala s velmi pozitivním ohlasem místních uživatelů. Dle podmínek a pravidel uplatnění v rámci participativního projektu je možné navrhnout realizaci výhradně na pozemcích ve správě MČ Prahy 15. Jistě by umístění laviček bylo vhodné například i v okolí místního keltského hradiště, kde by poskytovalo výhled nejen na příjemnou plochu louky, která je maximálně vhodná pro soukromé pikniky, relaxaci, pro sportovní aktivity a hry, ale i na historickou část Hostivaře nebo jiná pražská panoramata. Tento pozemek však není ve správě MČ a MČ tudíž na něm nemůže, dle vyjádření pana Frauenterky, nic realizovat, ani kamenný labyrint, ani umístění kamenného menhiru dle mého loňského návrhu, ani uměle vytvořený kopec dle návrhu MČ, který by značně nepřirozeně zasáhl do aktuálního využití toho místa. Z těchto a dalších důvodů jsem k realizaci navrhla níže uvedené pozemky.</a:t>
            </a:r>
            <a:endParaRPr lang="en-US" sz="1300" b="0"/>
          </a:p>
        </p:txBody>
      </p:sp>
      <p:sp>
        <p:nvSpPr>
          <p:cNvPr id="5" name="Text Placeholder 4">
            <a:extLst>
              <a:ext uri="{FF2B5EF4-FFF2-40B4-BE49-F238E27FC236}">
                <a16:creationId xmlns:a16="http://schemas.microsoft.com/office/drawing/2014/main" id="{F0A1EF49-ADB5-43D4-8C05-6FC7231DF61E}"/>
              </a:ext>
            </a:extLst>
          </p:cNvPr>
          <p:cNvSpPr txBox="1">
            <a:spLocks noGrp="1"/>
          </p:cNvSpPr>
          <p:nvPr>
            <p:ph idx="2"/>
          </p:nvPr>
        </p:nvSpPr>
        <p:spPr>
          <a:xfrm>
            <a:off x="6458708" y="2074334"/>
            <a:ext cx="4663440" cy="640080"/>
          </a:xfrm>
        </p:spPr>
        <p:txBody>
          <a:bodyPr anchor="ctr"/>
          <a:lstStyle/>
          <a:p>
            <a:pPr marL="0" lvl="0" indent="0">
              <a:spcBef>
                <a:spcPts val="0"/>
              </a:spcBef>
              <a:buNone/>
            </a:pPr>
            <a:r>
              <a:rPr lang="en-US" sz="1900">
                <a:latin typeface="Roboto" pitchFamily="2"/>
              </a:rPr>
              <a:t>Současný stav</a:t>
            </a:r>
            <a:r>
              <a:rPr lang="cs-CZ" sz="1900">
                <a:latin typeface="Roboto" pitchFamily="2"/>
              </a:rPr>
              <a:t> / </a:t>
            </a:r>
            <a:r>
              <a:rPr lang="en-US" sz="1900">
                <a:latin typeface="Roboto" pitchFamily="2"/>
              </a:rPr>
              <a:t>Zamýšlený stav</a:t>
            </a:r>
          </a:p>
          <a:p>
            <a:pPr marL="0" lvl="0" indent="0">
              <a:spcBef>
                <a:spcPts val="0"/>
              </a:spcBef>
              <a:buNone/>
            </a:pPr>
            <a:endParaRPr lang="en-US" sz="1900" b="1"/>
          </a:p>
        </p:txBody>
      </p:sp>
      <p:pic>
        <p:nvPicPr>
          <p:cNvPr id="6" name="Content Placeholder 7" descr="Agriculture outline">
            <a:extLst>
              <a:ext uri="{FF2B5EF4-FFF2-40B4-BE49-F238E27FC236}">
                <a16:creationId xmlns:a16="http://schemas.microsoft.com/office/drawing/2014/main" id="{388F07DA-AB78-4DAA-A6D0-1A37756EF869}"/>
              </a:ext>
            </a:extLst>
          </p:cNvPr>
          <p:cNvPicPr>
            <a:picLocks noGrp="1" noChangeAspect="1"/>
          </p:cNvPicPr>
          <p:nvPr>
            <p:ph idx="4"/>
          </p:nvPr>
        </p:nvPicPr>
        <p:blipFill>
          <a:blip r:embed="rId2">
            <a:extLst>
              <a:ext uri="{96DAC541-7B7A-43D3-8B79-37D633B846F1}">
                <asvg:svgBlip xmlns:asvg="http://schemas.microsoft.com/office/drawing/2016/SVG/main" r:embed="rId3"/>
              </a:ext>
            </a:extLst>
          </a:blip>
          <a:stretch>
            <a:fillRect/>
          </a:stretch>
        </p:blipFill>
        <p:spPr>
          <a:xfrm>
            <a:off x="6458708" y="2714414"/>
            <a:ext cx="914400" cy="914400"/>
          </a:xfrm>
        </p:spPr>
      </p:pic>
      <p:sp>
        <p:nvSpPr>
          <p:cNvPr id="7" name="TextBox 8">
            <a:extLst>
              <a:ext uri="{FF2B5EF4-FFF2-40B4-BE49-F238E27FC236}">
                <a16:creationId xmlns:a16="http://schemas.microsoft.com/office/drawing/2014/main" id="{050D6C64-BF4F-42F9-B90D-3D5734FC0A48}"/>
              </a:ext>
            </a:extLst>
          </p:cNvPr>
          <p:cNvSpPr txBox="1"/>
          <p:nvPr/>
        </p:nvSpPr>
        <p:spPr>
          <a:xfrm>
            <a:off x="7373108" y="2804163"/>
            <a:ext cx="4277023" cy="1200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Roboto" pitchFamily="2"/>
              </a:rPr>
              <a:t>Lavičky vhodně doplní stávající městský mobiliář. V případě umístění poblíž domu Nad Přehradou navrhuji lavičku umístit na místo stávající statické lavice nebo vedle ní, aby tak měli uživatelé možnost sledovat dění buď poblíž pumptrackového hřiště nebo poblíž dětského pískového hřiště hned naproti.</a:t>
            </a:r>
            <a:endParaRPr lang="en-US" sz="1200" b="0" i="0" u="none" strike="noStrike" kern="1200" cap="none" spc="0" baseline="0">
              <a:solidFill>
                <a:srgbClr val="000000"/>
              </a:solidFill>
              <a:uFillTx/>
              <a:latin typeface="Century Gothic"/>
            </a:endParaRPr>
          </a:p>
        </p:txBody>
      </p:sp>
      <p:pic>
        <p:nvPicPr>
          <p:cNvPr id="8" name="Graphic 10" descr="Agriculture with solid fill">
            <a:extLst>
              <a:ext uri="{FF2B5EF4-FFF2-40B4-BE49-F238E27FC236}">
                <a16:creationId xmlns:a16="http://schemas.microsoft.com/office/drawing/2014/main" id="{6AF6C0B0-A365-4A34-BA12-B672E2C71A1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458708" y="3917179"/>
            <a:ext cx="914400" cy="914400"/>
          </a:xfrm>
          <a:prstGeom prst="rect">
            <a:avLst/>
          </a:prstGeom>
          <a:noFill/>
          <a:ln cap="flat">
            <a:noFill/>
          </a:ln>
        </p:spPr>
      </p:pic>
      <p:sp>
        <p:nvSpPr>
          <p:cNvPr id="9" name="TextBox 11">
            <a:extLst>
              <a:ext uri="{FF2B5EF4-FFF2-40B4-BE49-F238E27FC236}">
                <a16:creationId xmlns:a16="http://schemas.microsoft.com/office/drawing/2014/main" id="{3F190A7D-591D-4916-9D17-21195E468F7B}"/>
              </a:ext>
            </a:extLst>
          </p:cNvPr>
          <p:cNvSpPr txBox="1"/>
          <p:nvPr/>
        </p:nvSpPr>
        <p:spPr>
          <a:xfrm>
            <a:off x="7373108" y="4094235"/>
            <a:ext cx="4277023" cy="24622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Roboto" pitchFamily="2"/>
              </a:rPr>
              <a:t>Lavičky je možné objednat i s instalací, na kterou je kalkulace součástí projektu. Tato instalace obsahuje přepravu, montáž, betonový základ a upevnění. Dodavatelské ceny na jeden kus se pohybují v rozmezí 13.552,- až 17.000,- Kč, dle cenového průzkumu a odborných konzultací, které jsem realizovala. V případě, že bude nutné dodavatele soutěžit, je možné, že bude nutné snížit počet realizací z 5 kusů na 4 tak, aby bylo možné projekt úspěšně realizovat v zamýšleném cenovém rámci.</a:t>
            </a:r>
            <a:endParaRPr lang="en-US" sz="1400" b="0" i="0" u="none" strike="noStrike" kern="1200" cap="none" spc="0" baseline="0">
              <a:solidFill>
                <a:srgbClr val="000000"/>
              </a:solidFill>
              <a:uFillTx/>
              <a:latin typeface="Century Gothic"/>
            </a:endParaRP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7369EFA-0335-42DC-8FDD-60DDA9D25A43}"/>
              </a:ext>
            </a:extLst>
          </p:cNvPr>
          <p:cNvSpPr txBox="1">
            <a:spLocks noGrp="1"/>
          </p:cNvSpPr>
          <p:nvPr>
            <p:ph type="title"/>
          </p:nvPr>
        </p:nvSpPr>
        <p:spPr>
          <a:xfrm>
            <a:off x="768306" y="902485"/>
            <a:ext cx="9930713" cy="988493"/>
          </a:xfrm>
        </p:spPr>
        <p:txBody>
          <a:bodyPr/>
          <a:lstStyle/>
          <a:p>
            <a:pPr lvl="0"/>
            <a:r>
              <a:rPr lang="en-US" sz="3600">
                <a:latin typeface="Roboto" pitchFamily="2"/>
              </a:rPr>
              <a:t>Umístění návrhu nebo parcelní čísla pozemků, kterých se návrh týká</a:t>
            </a:r>
            <a:br>
              <a:rPr lang="en-US" sz="3600">
                <a:latin typeface="Roboto" pitchFamily="2"/>
              </a:rPr>
            </a:br>
            <a:endParaRPr lang="en-US" sz="3600"/>
          </a:p>
        </p:txBody>
      </p:sp>
      <p:pic>
        <p:nvPicPr>
          <p:cNvPr id="3" name="Content Placeholder 9">
            <a:extLst>
              <a:ext uri="{FF2B5EF4-FFF2-40B4-BE49-F238E27FC236}">
                <a16:creationId xmlns:a16="http://schemas.microsoft.com/office/drawing/2014/main" id="{04C3B4AC-03CA-4D26-8B57-A7928499FC58}"/>
              </a:ext>
            </a:extLst>
          </p:cNvPr>
          <p:cNvPicPr>
            <a:picLocks noGrp="1" noChangeAspect="1"/>
          </p:cNvPicPr>
          <p:nvPr>
            <p:ph idx="1"/>
          </p:nvPr>
        </p:nvPicPr>
        <p:blipFill>
          <a:blip r:embed="rId2"/>
          <a:stretch>
            <a:fillRect/>
          </a:stretch>
        </p:blipFill>
        <p:spPr>
          <a:xfrm>
            <a:off x="768306" y="2014194"/>
            <a:ext cx="5514975" cy="1981203"/>
          </a:xfrm>
        </p:spPr>
      </p:pic>
      <p:pic>
        <p:nvPicPr>
          <p:cNvPr id="4" name="Picture 11">
            <a:extLst>
              <a:ext uri="{FF2B5EF4-FFF2-40B4-BE49-F238E27FC236}">
                <a16:creationId xmlns:a16="http://schemas.microsoft.com/office/drawing/2014/main" id="{A57FDB07-A508-40BC-9E48-5188727640F3}"/>
              </a:ext>
            </a:extLst>
          </p:cNvPr>
          <p:cNvPicPr>
            <a:picLocks noChangeAspect="1"/>
          </p:cNvPicPr>
          <p:nvPr/>
        </p:nvPicPr>
        <p:blipFill>
          <a:blip r:embed="rId3"/>
          <a:stretch>
            <a:fillRect/>
          </a:stretch>
        </p:blipFill>
        <p:spPr>
          <a:xfrm>
            <a:off x="6296768" y="3093140"/>
            <a:ext cx="3997436" cy="2801182"/>
          </a:xfrm>
          <a:prstGeom prst="rect">
            <a:avLst/>
          </a:prstGeom>
          <a:noFill/>
          <a:ln cap="flat">
            <a:noFill/>
          </a:ln>
        </p:spPr>
      </p:pic>
      <p:pic>
        <p:nvPicPr>
          <p:cNvPr id="5" name="Picture 13">
            <a:extLst>
              <a:ext uri="{FF2B5EF4-FFF2-40B4-BE49-F238E27FC236}">
                <a16:creationId xmlns:a16="http://schemas.microsoft.com/office/drawing/2014/main" id="{088E5EA7-E836-451E-A055-AB36FE9984A8}"/>
              </a:ext>
            </a:extLst>
          </p:cNvPr>
          <p:cNvPicPr>
            <a:picLocks noChangeAspect="1"/>
          </p:cNvPicPr>
          <p:nvPr/>
        </p:nvPicPr>
        <p:blipFill>
          <a:blip r:embed="rId4"/>
          <a:stretch>
            <a:fillRect/>
          </a:stretch>
        </p:blipFill>
        <p:spPr>
          <a:xfrm>
            <a:off x="768306" y="3995397"/>
            <a:ext cx="3399391" cy="1898925"/>
          </a:xfrm>
          <a:prstGeom prst="rect">
            <a:avLst/>
          </a:prstGeom>
          <a:noFill/>
          <a:ln cap="flat">
            <a:noFill/>
          </a:ln>
        </p:spPr>
      </p:pic>
      <p:pic>
        <p:nvPicPr>
          <p:cNvPr id="6" name="Picture 15">
            <a:extLst>
              <a:ext uri="{FF2B5EF4-FFF2-40B4-BE49-F238E27FC236}">
                <a16:creationId xmlns:a16="http://schemas.microsoft.com/office/drawing/2014/main" id="{670E4226-8F12-4F7F-928F-F559D2D8C77D}"/>
              </a:ext>
            </a:extLst>
          </p:cNvPr>
          <p:cNvPicPr>
            <a:picLocks noChangeAspect="1"/>
          </p:cNvPicPr>
          <p:nvPr/>
        </p:nvPicPr>
        <p:blipFill>
          <a:blip r:embed="rId5"/>
          <a:stretch>
            <a:fillRect/>
          </a:stretch>
        </p:blipFill>
        <p:spPr>
          <a:xfrm>
            <a:off x="4167698" y="4040697"/>
            <a:ext cx="2771774" cy="1853625"/>
          </a:xfrm>
          <a:prstGeom prst="rect">
            <a:avLst/>
          </a:prstGeom>
          <a:noFill/>
          <a:ln cap="flat">
            <a:noFill/>
          </a:ln>
        </p:spPr>
      </p:pic>
      <p:pic>
        <p:nvPicPr>
          <p:cNvPr id="7" name="Picture 17">
            <a:extLst>
              <a:ext uri="{FF2B5EF4-FFF2-40B4-BE49-F238E27FC236}">
                <a16:creationId xmlns:a16="http://schemas.microsoft.com/office/drawing/2014/main" id="{135B1940-86A5-4910-8FBC-D99BE6E2D81F}"/>
              </a:ext>
            </a:extLst>
          </p:cNvPr>
          <p:cNvPicPr>
            <a:picLocks noChangeAspect="1"/>
          </p:cNvPicPr>
          <p:nvPr/>
        </p:nvPicPr>
        <p:blipFill>
          <a:blip r:embed="rId6"/>
          <a:stretch>
            <a:fillRect/>
          </a:stretch>
        </p:blipFill>
        <p:spPr>
          <a:xfrm>
            <a:off x="9280410" y="4095506"/>
            <a:ext cx="2229234" cy="1798816"/>
          </a:xfrm>
          <a:prstGeom prst="rect">
            <a:avLst/>
          </a:prstGeom>
          <a:noFill/>
          <a:ln cap="flat">
            <a:noFill/>
          </a:ln>
        </p:spPr>
      </p:pic>
      <p:sp>
        <p:nvSpPr>
          <p:cNvPr id="8" name="TextBox 18">
            <a:extLst>
              <a:ext uri="{FF2B5EF4-FFF2-40B4-BE49-F238E27FC236}">
                <a16:creationId xmlns:a16="http://schemas.microsoft.com/office/drawing/2014/main" id="{AF013567-D238-44AE-BBCD-82AB4C6050AB}"/>
              </a:ext>
            </a:extLst>
          </p:cNvPr>
          <p:cNvSpPr txBox="1"/>
          <p:nvPr/>
        </p:nvSpPr>
        <p:spPr>
          <a:xfrm>
            <a:off x="6283281" y="1968886"/>
            <a:ext cx="5226362" cy="1200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Roboto" pitchFamily="2"/>
              </a:rPr>
              <a:t>Horní Měcholupy: </a:t>
            </a:r>
            <a:r>
              <a:rPr lang="en-US" sz="1800" b="0" i="0" u="none" strike="noStrike" kern="1200" cap="none" spc="0" baseline="0">
                <a:solidFill>
                  <a:srgbClr val="000000"/>
                </a:solidFill>
                <a:uFillTx/>
                <a:latin typeface="Roboto" pitchFamily="2"/>
              </a:rPr>
              <a:t>Nad Přehradou 510/6, Livornská 523/81, Veronské náměstí 491/1 </a:t>
            </a:r>
            <a:r>
              <a:rPr lang="en-US" sz="1800" b="1" i="0" u="none" strike="noStrike" kern="1200" cap="none" spc="0" baseline="0">
                <a:solidFill>
                  <a:srgbClr val="000000"/>
                </a:solidFill>
                <a:uFillTx/>
                <a:latin typeface="Roboto" pitchFamily="2"/>
              </a:rPr>
              <a:t>Hostivař</a:t>
            </a:r>
            <a:r>
              <a:rPr lang="cs-CZ" sz="1800" b="1" i="0" u="none" strike="noStrike" kern="1200" cap="none" spc="0" baseline="0">
                <a:solidFill>
                  <a:srgbClr val="000000"/>
                </a:solidFill>
                <a:uFillTx/>
                <a:latin typeface="Roboto" pitchFamily="2"/>
              </a:rPr>
              <a:t>/Košík</a:t>
            </a:r>
            <a:r>
              <a:rPr lang="en-US" sz="1800" b="1" i="0" u="none" strike="noStrike" kern="1200" cap="none" spc="0" baseline="0">
                <a:solidFill>
                  <a:srgbClr val="000000"/>
                </a:solidFill>
                <a:uFillTx/>
                <a:latin typeface="Roboto" pitchFamily="2"/>
              </a:rPr>
              <a:t>: </a:t>
            </a:r>
            <a:r>
              <a:rPr lang="en-US" sz="1800" b="0" i="0" u="none" strike="noStrike" kern="1200" cap="none" spc="0" baseline="0">
                <a:solidFill>
                  <a:srgbClr val="000000"/>
                </a:solidFill>
                <a:uFillTx/>
                <a:latin typeface="Roboto" pitchFamily="2"/>
              </a:rPr>
              <a:t>Tenisová 2741/27, </a:t>
            </a:r>
            <a:endParaRPr lang="cs-CZ" sz="1800" b="0" i="0" u="none" strike="noStrike" kern="1200" cap="none" spc="0" baseline="0">
              <a:solidFill>
                <a:srgbClr val="000000"/>
              </a:solidFill>
              <a:uFillTx/>
              <a:latin typeface="Roboto" pitchFamily="2"/>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Roboto" pitchFamily="2"/>
              </a:rPr>
              <a:t>Loučimská 1818/352</a:t>
            </a:r>
            <a:endParaRPr lang="en-US" sz="1800" b="0" i="0" u="none" strike="noStrike" kern="1200" cap="none" spc="0" baseline="0">
              <a:solidFill>
                <a:srgbClr val="000000"/>
              </a:solidFill>
              <a:uFillTx/>
              <a:latin typeface="Century Gothic"/>
            </a:endParaRPr>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5716CAA4-3FB2-4B93-B53D-91E20810051C}"/>
              </a:ext>
            </a:extLst>
          </p:cNvPr>
          <p:cNvSpPr txBox="1">
            <a:spLocks noGrp="1"/>
          </p:cNvSpPr>
          <p:nvPr>
            <p:ph type="title"/>
          </p:nvPr>
        </p:nvSpPr>
        <p:spPr/>
        <p:txBody>
          <a:bodyPr/>
          <a:lstStyle/>
          <a:p>
            <a:pPr lvl="0"/>
            <a:r>
              <a:rPr lang="en-US">
                <a:latin typeface="Roboto" pitchFamily="2"/>
              </a:rPr>
              <a:t>Předpokládané náklady</a:t>
            </a:r>
            <a:br>
              <a:rPr lang="en-US">
                <a:latin typeface="Roboto" pitchFamily="2"/>
              </a:rPr>
            </a:br>
            <a:endParaRPr lang="en-US"/>
          </a:p>
        </p:txBody>
      </p:sp>
      <p:sp>
        <p:nvSpPr>
          <p:cNvPr id="3" name="Text Placeholder 4">
            <a:extLst>
              <a:ext uri="{FF2B5EF4-FFF2-40B4-BE49-F238E27FC236}">
                <a16:creationId xmlns:a16="http://schemas.microsoft.com/office/drawing/2014/main" id="{99AD6E7D-7638-4A2A-A7F7-4CFFA6A8EEA0}"/>
              </a:ext>
            </a:extLst>
          </p:cNvPr>
          <p:cNvSpPr txBox="1">
            <a:spLocks noGrp="1"/>
          </p:cNvSpPr>
          <p:nvPr>
            <p:ph type="body" idx="1"/>
          </p:nvPr>
        </p:nvSpPr>
        <p:spPr/>
        <p:txBody>
          <a:bodyPr/>
          <a:lstStyle/>
          <a:p>
            <a:pPr lvl="0"/>
            <a:r>
              <a:rPr lang="cs-CZ"/>
              <a:t>Kalkulace projektu</a:t>
            </a:r>
            <a:endParaRPr lang="en-US"/>
          </a:p>
        </p:txBody>
      </p:sp>
      <p:pic>
        <p:nvPicPr>
          <p:cNvPr id="4" name="Content Placeholder 9">
            <a:extLst>
              <a:ext uri="{FF2B5EF4-FFF2-40B4-BE49-F238E27FC236}">
                <a16:creationId xmlns:a16="http://schemas.microsoft.com/office/drawing/2014/main" id="{575CEB5A-EA73-44CD-9497-210000B8C735}"/>
              </a:ext>
            </a:extLst>
          </p:cNvPr>
          <p:cNvPicPr>
            <a:picLocks noGrp="1" noChangeAspect="1"/>
          </p:cNvPicPr>
          <p:nvPr>
            <p:ph idx="2"/>
          </p:nvPr>
        </p:nvPicPr>
        <p:blipFill>
          <a:blip r:embed="rId2"/>
          <a:stretch>
            <a:fillRect/>
          </a:stretch>
        </p:blipFill>
        <p:spPr>
          <a:xfrm>
            <a:off x="1069527" y="2801867"/>
            <a:ext cx="4664070" cy="1341717"/>
          </a:xfrm>
        </p:spPr>
      </p:pic>
      <p:sp>
        <p:nvSpPr>
          <p:cNvPr id="5" name="Text Placeholder 6">
            <a:extLst>
              <a:ext uri="{FF2B5EF4-FFF2-40B4-BE49-F238E27FC236}">
                <a16:creationId xmlns:a16="http://schemas.microsoft.com/office/drawing/2014/main" id="{68988C2C-6DE8-421E-99D1-B2DE83603635}"/>
              </a:ext>
            </a:extLst>
          </p:cNvPr>
          <p:cNvSpPr txBox="1">
            <a:spLocks noGrp="1"/>
          </p:cNvSpPr>
          <p:nvPr>
            <p:ph type="body" idx="3"/>
          </p:nvPr>
        </p:nvSpPr>
        <p:spPr>
          <a:xfrm>
            <a:off x="6458708" y="1694154"/>
            <a:ext cx="4663440" cy="640080"/>
          </a:xfrm>
        </p:spPr>
        <p:txBody>
          <a:bodyPr/>
          <a:lstStyle/>
          <a:p>
            <a:pPr lvl="0"/>
            <a:r>
              <a:rPr lang="cs-CZ"/>
              <a:t>Konzultace s výrobci</a:t>
            </a:r>
            <a:endParaRPr lang="en-US"/>
          </a:p>
        </p:txBody>
      </p:sp>
      <p:pic>
        <p:nvPicPr>
          <p:cNvPr id="6" name="Content Placeholder 11">
            <a:extLst>
              <a:ext uri="{FF2B5EF4-FFF2-40B4-BE49-F238E27FC236}">
                <a16:creationId xmlns:a16="http://schemas.microsoft.com/office/drawing/2014/main" id="{FAAF9B54-E6FE-4309-9BDB-793D20EB783E}"/>
              </a:ext>
            </a:extLst>
          </p:cNvPr>
          <p:cNvPicPr>
            <a:picLocks noGrp="1" noChangeAspect="1"/>
          </p:cNvPicPr>
          <p:nvPr>
            <p:ph idx="4"/>
          </p:nvPr>
        </p:nvPicPr>
        <p:blipFill>
          <a:blip r:embed="rId3"/>
          <a:stretch>
            <a:fillRect/>
          </a:stretch>
        </p:blipFill>
        <p:spPr>
          <a:xfrm>
            <a:off x="6458398" y="2394374"/>
            <a:ext cx="4664070" cy="1257729"/>
          </a:xfrm>
        </p:spPr>
      </p:pic>
      <p:pic>
        <p:nvPicPr>
          <p:cNvPr id="7" name="Picture 13">
            <a:extLst>
              <a:ext uri="{FF2B5EF4-FFF2-40B4-BE49-F238E27FC236}">
                <a16:creationId xmlns:a16="http://schemas.microsoft.com/office/drawing/2014/main" id="{4EDCB6A5-C825-438C-B42B-E23AA771ECA9}"/>
              </a:ext>
            </a:extLst>
          </p:cNvPr>
          <p:cNvPicPr>
            <a:picLocks noChangeAspect="1"/>
          </p:cNvPicPr>
          <p:nvPr/>
        </p:nvPicPr>
        <p:blipFill>
          <a:blip r:embed="rId4"/>
          <a:stretch>
            <a:fillRect/>
          </a:stretch>
        </p:blipFill>
        <p:spPr>
          <a:xfrm rot="21042035">
            <a:off x="6446894" y="3721343"/>
            <a:ext cx="2286000" cy="2333621"/>
          </a:xfrm>
          <a:prstGeom prst="rect">
            <a:avLst/>
          </a:prstGeom>
          <a:noFill/>
          <a:ln cap="flat">
            <a:noFill/>
          </a:ln>
        </p:spPr>
      </p:pic>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22798CA-C609-43B9-9F0E-7AEBAFC30848}"/>
              </a:ext>
            </a:extLst>
          </p:cNvPr>
          <p:cNvSpPr txBox="1">
            <a:spLocks noGrp="1"/>
          </p:cNvSpPr>
          <p:nvPr>
            <p:ph type="title"/>
          </p:nvPr>
        </p:nvSpPr>
        <p:spPr/>
        <p:txBody>
          <a:bodyPr/>
          <a:lstStyle/>
          <a:p>
            <a:pPr lvl="0"/>
            <a:r>
              <a:rPr lang="cs-CZ"/>
              <a:t>Děkuji za pozornost</a:t>
            </a:r>
            <a:endParaRPr lang="en-US"/>
          </a:p>
        </p:txBody>
      </p:sp>
      <p:sp>
        <p:nvSpPr>
          <p:cNvPr id="3" name="Text Placeholder 7">
            <a:extLst>
              <a:ext uri="{FF2B5EF4-FFF2-40B4-BE49-F238E27FC236}">
                <a16:creationId xmlns:a16="http://schemas.microsoft.com/office/drawing/2014/main" id="{8BC0A452-5579-4F43-9E4F-370A22BAB2FA}"/>
              </a:ext>
            </a:extLst>
          </p:cNvPr>
          <p:cNvSpPr txBox="1">
            <a:spLocks noGrp="1"/>
          </p:cNvSpPr>
          <p:nvPr>
            <p:ph type="body" idx="1"/>
          </p:nvPr>
        </p:nvSpPr>
        <p:spPr/>
        <p:txBody>
          <a:bodyPr/>
          <a:lstStyle/>
          <a:p>
            <a:pPr lvl="0"/>
            <a:r>
              <a:rPr lang="cs-CZ"/>
              <a:t>Otočné lavičky pro relaxaci na Praze 15 od Bc. Štěpánka Koubová Černá</a:t>
            </a:r>
            <a:endParaRPr lang="en-US"/>
          </a:p>
        </p:txBody>
      </p:sp>
    </p:spTree>
  </p:cSld>
  <p:clrMapOvr>
    <a:masterClrMapping/>
  </p:clrMapOvr>
  <p:transition spd="slow">
    <p:fade/>
  </p:transition>
</p:sld>
</file>

<file path=ppt/theme/theme1.xml><?xml version="1.0" encoding="utf-8"?>
<a:theme xmlns:a="http://schemas.openxmlformats.org/drawingml/2006/main" name="SavonVT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%7b9ECB8942-92E5-4E52-9E62-3BEA87EFA955%7dtf78438558_win32</Template>
  <TotalTime>145</TotalTime>
  <Words>554</Words>
  <Application>Microsoft Office PowerPoint</Application>
  <PresentationFormat>Widescreen</PresentationFormat>
  <Paragraphs>24</Paragraphs>
  <Slides>7</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Century Gothic</vt:lpstr>
      <vt:lpstr>Garamond</vt:lpstr>
      <vt:lpstr>Roboto</vt:lpstr>
      <vt:lpstr>SavonVTI</vt:lpstr>
      <vt:lpstr>Otočné lavičky pro relaxaci</vt:lpstr>
      <vt:lpstr>Otočné lavičky pro relaxaci</vt:lpstr>
      <vt:lpstr>Relaxace s maximálním požitkem</vt:lpstr>
      <vt:lpstr>Odúvodnění návrhu, současný stav,  popis změn </vt:lpstr>
      <vt:lpstr>Umístění návrhu nebo parcelní čísla pozemků, kterých se návrh týká </vt:lpstr>
      <vt:lpstr>Předpokládané náklady </vt:lpstr>
      <vt:lpstr>Děkuji za pozornost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Otočné lavičky pro relaxaci</dc:title>
  <dc:creator>Stepanka Koubova</dc:creator>
  <cp:lastModifiedBy>Stepanka Koubova</cp:lastModifiedBy>
  <cp:revision>8</cp:revision>
  <dcterms:created xsi:type="dcterms:W3CDTF">2021-10-18T11:12:49Z</dcterms:created>
  <dcterms:modified xsi:type="dcterms:W3CDTF">2021-10-20T19:01:03Z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